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9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E75EC-DB12-4F05-BB0C-6BDAAB0790F4}" type="datetimeFigureOut">
              <a:rPr lang="de-DE" smtClean="0"/>
              <a:t>24.12.2015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06FB-C542-4EF2-B9B3-CAA9A9DC85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2687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E75EC-DB12-4F05-BB0C-6BDAAB0790F4}" type="datetimeFigureOut">
              <a:rPr lang="de-DE" smtClean="0"/>
              <a:t>24.12.2015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06FB-C542-4EF2-B9B3-CAA9A9DC85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675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E75EC-DB12-4F05-BB0C-6BDAAB0790F4}" type="datetimeFigureOut">
              <a:rPr lang="de-DE" smtClean="0"/>
              <a:t>24.12.2015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06FB-C542-4EF2-B9B3-CAA9A9DC85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8804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E75EC-DB12-4F05-BB0C-6BDAAB0790F4}" type="datetimeFigureOut">
              <a:rPr lang="de-DE" smtClean="0"/>
              <a:t>24.12.2015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06FB-C542-4EF2-B9B3-CAA9A9DC85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762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E75EC-DB12-4F05-BB0C-6BDAAB0790F4}" type="datetimeFigureOut">
              <a:rPr lang="de-DE" smtClean="0"/>
              <a:t>24.12.2015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06FB-C542-4EF2-B9B3-CAA9A9DC85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8848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E75EC-DB12-4F05-BB0C-6BDAAB0790F4}" type="datetimeFigureOut">
              <a:rPr lang="de-DE" smtClean="0"/>
              <a:t>24.12.2015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06FB-C542-4EF2-B9B3-CAA9A9DC85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6502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E75EC-DB12-4F05-BB0C-6BDAAB0790F4}" type="datetimeFigureOut">
              <a:rPr lang="de-DE" smtClean="0"/>
              <a:t>24.12.2015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06FB-C542-4EF2-B9B3-CAA9A9DC85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1670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E75EC-DB12-4F05-BB0C-6BDAAB0790F4}" type="datetimeFigureOut">
              <a:rPr lang="de-DE" smtClean="0"/>
              <a:t>24.12.2015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06FB-C542-4EF2-B9B3-CAA9A9DC85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6326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E75EC-DB12-4F05-BB0C-6BDAAB0790F4}" type="datetimeFigureOut">
              <a:rPr lang="de-DE" smtClean="0"/>
              <a:t>24.12.2015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06FB-C542-4EF2-B9B3-CAA9A9DC85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055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E75EC-DB12-4F05-BB0C-6BDAAB0790F4}" type="datetimeFigureOut">
              <a:rPr lang="de-DE" smtClean="0"/>
              <a:t>24.12.2015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06FB-C542-4EF2-B9B3-CAA9A9DC85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106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E75EC-DB12-4F05-BB0C-6BDAAB0790F4}" type="datetimeFigureOut">
              <a:rPr lang="de-DE" smtClean="0"/>
              <a:t>24.12.2015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06FB-C542-4EF2-B9B3-CAA9A9DC85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789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7E75EC-DB12-4F05-BB0C-6BDAAB0790F4}" type="datetimeFigureOut">
              <a:rPr lang="de-DE" smtClean="0"/>
              <a:t>24.12.2015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506FB-C542-4EF2-B9B3-CAA9A9DC85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945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" y="-7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Иисус Христос сказал:</a:t>
            </a:r>
          </a:p>
          <a:p>
            <a:pPr algn="ctr"/>
            <a:r>
              <a:rPr lang="ru-RU" b="1" dirty="0">
                <a:solidFill>
                  <a:schemeClr val="bg1"/>
                </a:solidFill>
              </a:rPr>
              <a:t>«А что вам говорю, говорю всем: бодрствуйте</a:t>
            </a:r>
            <a:r>
              <a:rPr lang="ru-RU" b="1" dirty="0" smtClean="0">
                <a:solidFill>
                  <a:schemeClr val="bg1"/>
                </a:solidFill>
              </a:rPr>
              <a:t>».</a:t>
            </a:r>
            <a:endParaRPr lang="de-DE" b="1" dirty="0" smtClean="0">
              <a:solidFill>
                <a:schemeClr val="bg1"/>
              </a:solidFill>
            </a:endParaRPr>
          </a:p>
          <a:p>
            <a:pPr algn="ctr"/>
            <a:r>
              <a:rPr lang="az-Cyrl-AZ" dirty="0">
                <a:solidFill>
                  <a:schemeClr val="bg1"/>
                </a:solidFill>
              </a:rPr>
              <a:t>Марка 13, 37</a:t>
            </a:r>
            <a:endParaRPr lang="de-DE" dirty="0" smtClean="0">
              <a:solidFill>
                <a:schemeClr val="bg1"/>
              </a:solidFill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0" y="3217653"/>
            <a:ext cx="91440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Молитва и бодрствование тесно взаимосвязаны. Значение и ценность этих слов можно вполне понять лишь в их совокупности.</a:t>
            </a:r>
          </a:p>
          <a:p>
            <a:r>
              <a:rPr lang="ru-RU" dirty="0"/>
              <a:t>Почти две тысячи лет назад, беседуя со Своими учениками о последнем времени, Иисус </a:t>
            </a:r>
          </a:p>
          <a:p>
            <a:r>
              <a:rPr lang="ru-RU" dirty="0"/>
              <a:t>Христос сказал: «…бодрствуйте на всякое время и молитесь, да сподобитесь избежать всех сих будущих бедствий и предстать пред Сына Человеческого» (Луки 21,36).</a:t>
            </a:r>
          </a:p>
          <a:p>
            <a:endParaRPr lang="ru-RU" dirty="0"/>
          </a:p>
          <a:p>
            <a:r>
              <a:rPr lang="ru-RU" dirty="0"/>
              <a:t>Иисус Христос скоро придет, чтобы взять Свою церковь и совершить последние суды над землей. Пророческие слова Священного Писания о событиях в мировой истории исполняются у нас на глазах. Поэтому призыв бодрствовать и молиться актуален как никогда.</a:t>
            </a:r>
          </a:p>
          <a:p>
            <a:endParaRPr lang="ru-RU" dirty="0"/>
          </a:p>
          <a:p>
            <a:r>
              <a:rPr lang="ru-RU" dirty="0"/>
              <a:t>«Впрочем, близок всему конец. Итак, будьте благоразумны и бодрствуйте в молитвах» </a:t>
            </a:r>
          </a:p>
          <a:p>
            <a:r>
              <a:rPr lang="ru-RU" dirty="0"/>
              <a:t>(1 Петра 4,7).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1900056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0" y="0"/>
            <a:ext cx="1024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z-Cyrl-AZ" dirty="0"/>
              <a:t>1-й день</a:t>
            </a:r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2881886" y="72524"/>
            <a:ext cx="28626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az-Cyrl-AZ" sz="2400" b="1" dirty="0">
                <a:solidFill>
                  <a:srgbClr val="002060"/>
                </a:solidFill>
              </a:rPr>
              <a:t>Подведение итогов </a:t>
            </a:r>
          </a:p>
          <a:p>
            <a:pPr algn="ctr"/>
            <a:r>
              <a:rPr lang="az-Cyrl-AZ" sz="2400" b="1" dirty="0">
                <a:solidFill>
                  <a:srgbClr val="002060"/>
                </a:solidFill>
              </a:rPr>
              <a:t>2015 года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5937726" y="0"/>
            <a:ext cx="3189022" cy="1466491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ru-RU" sz="1400" dirty="0"/>
              <a:t>«Будьте постоянны в молитве, </a:t>
            </a:r>
          </a:p>
          <a:p>
            <a:pPr algn="ctr"/>
            <a:r>
              <a:rPr lang="ru-RU" sz="1400" dirty="0"/>
              <a:t>бодрствуя в ней с благодарением</a:t>
            </a:r>
            <a:r>
              <a:rPr lang="ru-RU" sz="1400" dirty="0" smtClean="0"/>
              <a:t>».</a:t>
            </a:r>
            <a:endParaRPr lang="de-DE" sz="1400" dirty="0" smtClean="0"/>
          </a:p>
          <a:p>
            <a:pPr algn="ctr"/>
            <a:r>
              <a:rPr lang="az-Cyrl-AZ" sz="1100" dirty="0"/>
              <a:t>Колоссянам 4,2</a:t>
            </a:r>
            <a:endParaRPr lang="de-DE" sz="1100" dirty="0" smtClean="0"/>
          </a:p>
        </p:txBody>
      </p:sp>
      <p:sp>
        <p:nvSpPr>
          <p:cNvPr id="10" name="Textfeld 9"/>
          <p:cNvSpPr txBox="1"/>
          <p:nvPr/>
        </p:nvSpPr>
        <p:spPr>
          <a:xfrm>
            <a:off x="232914" y="1630391"/>
            <a:ext cx="889383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мы благодарим Господа</a:t>
            </a:r>
          </a:p>
          <a:p>
            <a:r>
              <a:rPr lang="ru-RU" dirty="0" smtClean="0"/>
              <a:t>•</a:t>
            </a:r>
            <a:r>
              <a:rPr lang="de-DE" dirty="0" smtClean="0"/>
              <a:t> </a:t>
            </a:r>
            <a:r>
              <a:rPr lang="ru-RU" dirty="0" smtClean="0"/>
              <a:t>за </a:t>
            </a:r>
            <a:r>
              <a:rPr lang="ru-RU" dirty="0"/>
              <a:t>то, что одно из имен Святого Бога – «Бодрствующий» </a:t>
            </a:r>
            <a:r>
              <a:rPr lang="ru-RU" dirty="0" smtClean="0"/>
              <a:t>(</a:t>
            </a:r>
            <a:r>
              <a:rPr lang="ru-RU" dirty="0"/>
              <a:t>Дан. 4:10, 20);</a:t>
            </a:r>
          </a:p>
          <a:p>
            <a:r>
              <a:rPr lang="ru-RU" dirty="0" smtClean="0"/>
              <a:t>•</a:t>
            </a:r>
            <a:r>
              <a:rPr lang="de-DE" dirty="0" smtClean="0"/>
              <a:t> </a:t>
            </a:r>
            <a:r>
              <a:rPr lang="ru-RU" dirty="0" smtClean="0"/>
              <a:t>за </a:t>
            </a:r>
            <a:r>
              <a:rPr lang="ru-RU" dirty="0"/>
              <a:t>Его милость, прощение, благодать и верность, </a:t>
            </a:r>
            <a:r>
              <a:rPr lang="ru-RU" dirty="0" smtClean="0"/>
              <a:t>проявленные </a:t>
            </a:r>
            <a:r>
              <a:rPr lang="ru-RU" dirty="0"/>
              <a:t>к нам в истекшем году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   </a:t>
            </a:r>
            <a:r>
              <a:rPr lang="ru-RU" dirty="0" smtClean="0"/>
              <a:t>(</a:t>
            </a:r>
            <a:r>
              <a:rPr lang="ru-RU" dirty="0"/>
              <a:t>Пс. 56,8–11; 62,2–7);</a:t>
            </a:r>
          </a:p>
          <a:p>
            <a:r>
              <a:rPr lang="ru-RU" dirty="0" smtClean="0"/>
              <a:t>•</a:t>
            </a:r>
            <a:r>
              <a:rPr lang="de-DE" dirty="0" smtClean="0"/>
              <a:t> </a:t>
            </a:r>
            <a:r>
              <a:rPr lang="ru-RU" dirty="0" smtClean="0"/>
              <a:t>за </a:t>
            </a:r>
            <a:r>
              <a:rPr lang="ru-RU" dirty="0"/>
              <a:t>то, что Он бережет и хранит нас, Свой народ</a:t>
            </a:r>
            <a:r>
              <a:rPr lang="ru-RU" dirty="0" smtClean="0"/>
              <a:t>,</a:t>
            </a:r>
            <a:r>
              <a:rPr lang="de-DE" dirty="0" smtClean="0"/>
              <a:t> </a:t>
            </a:r>
            <a:r>
              <a:rPr lang="ru-RU" dirty="0" smtClean="0"/>
              <a:t>«</a:t>
            </a:r>
            <a:r>
              <a:rPr lang="ru-RU" dirty="0"/>
              <a:t>как зеницу ока Своего» </a:t>
            </a:r>
            <a:endParaRPr lang="de-DE" dirty="0" smtClean="0"/>
          </a:p>
          <a:p>
            <a:r>
              <a:rPr lang="de-DE" dirty="0"/>
              <a:t> </a:t>
            </a:r>
            <a:r>
              <a:rPr lang="de-DE" dirty="0" smtClean="0"/>
              <a:t>  </a:t>
            </a:r>
            <a:r>
              <a:rPr lang="ru-RU" dirty="0" smtClean="0"/>
              <a:t>(</a:t>
            </a:r>
            <a:r>
              <a:rPr lang="ru-RU" dirty="0"/>
              <a:t>Втор. 32,9–10);</a:t>
            </a:r>
          </a:p>
          <a:p>
            <a:r>
              <a:rPr lang="ru-RU" dirty="0" smtClean="0"/>
              <a:t>•</a:t>
            </a:r>
            <a:r>
              <a:rPr lang="de-DE" dirty="0" smtClean="0"/>
              <a:t> </a:t>
            </a:r>
            <a:r>
              <a:rPr lang="ru-RU" dirty="0" smtClean="0"/>
              <a:t>за </a:t>
            </a:r>
            <a:r>
              <a:rPr lang="ru-RU" dirty="0"/>
              <a:t>то, что Он неизменен в Своей любви к </a:t>
            </a:r>
            <a:r>
              <a:rPr lang="ru-RU" dirty="0" smtClean="0"/>
              <a:t>нам</a:t>
            </a:r>
            <a:r>
              <a:rPr lang="de-DE" dirty="0" smtClean="0"/>
              <a:t> </a:t>
            </a:r>
            <a:r>
              <a:rPr lang="ru-RU" dirty="0" smtClean="0"/>
              <a:t>(Ис</a:t>
            </a:r>
            <a:r>
              <a:rPr lang="ru-RU" dirty="0"/>
              <a:t>. 54,10; Евр. 13,8).</a:t>
            </a:r>
          </a:p>
          <a:p>
            <a:endParaRPr lang="ru-RU" dirty="0"/>
          </a:p>
          <a:p>
            <a:r>
              <a:rPr lang="ru-RU" b="1" dirty="0">
                <a:solidFill>
                  <a:srgbClr val="002060"/>
                </a:solidFill>
              </a:rPr>
              <a:t>мы молимся Господу</a:t>
            </a:r>
          </a:p>
          <a:p>
            <a:r>
              <a:rPr lang="ru-RU" dirty="0" smtClean="0"/>
              <a:t>•</a:t>
            </a:r>
            <a:r>
              <a:rPr lang="de-DE" dirty="0" smtClean="0"/>
              <a:t> </a:t>
            </a:r>
            <a:r>
              <a:rPr lang="ru-RU" dirty="0" smtClean="0"/>
              <a:t>о </a:t>
            </a:r>
            <a:r>
              <a:rPr lang="ru-RU" dirty="0"/>
              <a:t>том, чтобы Он простил нас за то, что мы не всегда </a:t>
            </a:r>
            <a:r>
              <a:rPr lang="ru-RU" dirty="0" smtClean="0"/>
              <a:t>бодрствовали </a:t>
            </a:r>
            <a:r>
              <a:rPr lang="ru-RU" dirty="0"/>
              <a:t>и в результате не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   </a:t>
            </a:r>
            <a:r>
              <a:rPr lang="ru-RU" dirty="0" smtClean="0"/>
              <a:t>всегда </a:t>
            </a:r>
            <a:r>
              <a:rPr lang="ru-RU" dirty="0"/>
              <a:t>узнавали </a:t>
            </a:r>
            <a:r>
              <a:rPr lang="ru-RU" dirty="0" smtClean="0"/>
              <a:t>и </a:t>
            </a:r>
            <a:r>
              <a:rPr lang="ru-RU" dirty="0"/>
              <a:t>понимали Его (Быт. 28,16; Ин. 14,9а);</a:t>
            </a:r>
          </a:p>
          <a:p>
            <a:r>
              <a:rPr lang="ru-RU" dirty="0" smtClean="0"/>
              <a:t>•</a:t>
            </a:r>
            <a:r>
              <a:rPr lang="de-DE" dirty="0" smtClean="0"/>
              <a:t> </a:t>
            </a:r>
            <a:r>
              <a:rPr lang="ru-RU" dirty="0" smtClean="0"/>
              <a:t>о </a:t>
            </a:r>
            <a:r>
              <a:rPr lang="ru-RU" dirty="0"/>
              <a:t>том, чтобы Он помог нам всегда бодрствовать, </a:t>
            </a:r>
            <a:r>
              <a:rPr lang="ru-RU" dirty="0" smtClean="0"/>
              <a:t>молиться </a:t>
            </a:r>
            <a:r>
              <a:rPr lang="ru-RU" dirty="0"/>
              <a:t>и хранить себя в </a:t>
            </a:r>
            <a:r>
              <a:rPr lang="ru-RU" dirty="0" smtClean="0"/>
              <a:t>святости</a:t>
            </a:r>
            <a:r>
              <a:rPr lang="de-DE" dirty="0" smtClean="0"/>
              <a:t> </a:t>
            </a:r>
          </a:p>
          <a:p>
            <a:r>
              <a:rPr lang="de-DE" dirty="0"/>
              <a:t> </a:t>
            </a:r>
            <a:r>
              <a:rPr lang="de-DE" dirty="0" smtClean="0"/>
              <a:t>  </a:t>
            </a:r>
            <a:r>
              <a:rPr lang="ru-RU" dirty="0" smtClean="0"/>
              <a:t>(1 </a:t>
            </a:r>
            <a:r>
              <a:rPr lang="ru-RU" dirty="0"/>
              <a:t>Петр. 1,13–21; Кол. 4,2);</a:t>
            </a:r>
          </a:p>
          <a:p>
            <a:r>
              <a:rPr lang="ru-RU" dirty="0" smtClean="0"/>
              <a:t>•</a:t>
            </a:r>
            <a:r>
              <a:rPr lang="de-DE" dirty="0" smtClean="0"/>
              <a:t> </a:t>
            </a:r>
            <a:r>
              <a:rPr lang="ru-RU" dirty="0" smtClean="0"/>
              <a:t>о </a:t>
            </a:r>
            <a:r>
              <a:rPr lang="ru-RU" dirty="0"/>
              <a:t>том, чтобы сделать правильные выводы из совершенных </a:t>
            </a:r>
            <a:r>
              <a:rPr lang="ru-RU" dirty="0" smtClean="0"/>
              <a:t>в </a:t>
            </a:r>
            <a:r>
              <a:rPr lang="ru-RU" dirty="0"/>
              <a:t>прошлом году ошибок и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   </a:t>
            </a:r>
            <a:r>
              <a:rPr lang="ru-RU" dirty="0" smtClean="0"/>
              <a:t>смиряться </a:t>
            </a:r>
            <a:r>
              <a:rPr lang="ru-RU" dirty="0"/>
              <a:t>перед Ним, чтобы </a:t>
            </a:r>
            <a:r>
              <a:rPr lang="ru-RU" dirty="0" smtClean="0"/>
              <a:t>Он </a:t>
            </a:r>
            <a:r>
              <a:rPr lang="ru-RU" dirty="0"/>
              <a:t>мог вести нас к победам (Пс. 24,4–5; 1 Петр. 5:6, 10); </a:t>
            </a:r>
          </a:p>
          <a:p>
            <a:r>
              <a:rPr lang="ru-RU" dirty="0" smtClean="0"/>
              <a:t>•</a:t>
            </a:r>
            <a:r>
              <a:rPr lang="de-DE" dirty="0" smtClean="0"/>
              <a:t> </a:t>
            </a:r>
            <a:r>
              <a:rPr lang="ru-RU" dirty="0" smtClean="0"/>
              <a:t>о </a:t>
            </a:r>
            <a:r>
              <a:rPr lang="ru-RU" dirty="0"/>
              <a:t>Его благодатной охране в новом году (Пс. 16,6–8</a:t>
            </a:r>
            <a:r>
              <a:rPr lang="ru-RU" dirty="0" smtClean="0"/>
              <a:t>).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7644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0" y="0"/>
            <a:ext cx="1024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z-Cyrl-AZ" dirty="0"/>
              <a:t>2-й день</a:t>
            </a:r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3376855" y="72524"/>
            <a:ext cx="317529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Супружество и семья, </a:t>
            </a:r>
          </a:p>
          <a:p>
            <a:pPr algn="ctr"/>
            <a:r>
              <a:rPr lang="ru-RU" sz="2400" b="1" dirty="0">
                <a:solidFill>
                  <a:srgbClr val="002060"/>
                </a:solidFill>
              </a:rPr>
              <a:t>угодные Богу</a:t>
            </a:r>
            <a:endParaRPr lang="de-DE" sz="2400" b="1" dirty="0" smtClean="0">
              <a:solidFill>
                <a:srgbClr val="002060"/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6443932" y="0"/>
            <a:ext cx="2682816" cy="1466491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ru-RU" sz="1400" dirty="0"/>
              <a:t>«…Я и дом мой будем </a:t>
            </a:r>
            <a:endParaRPr lang="de-DE" sz="1400" dirty="0" smtClean="0"/>
          </a:p>
          <a:p>
            <a:pPr algn="ctr"/>
            <a:r>
              <a:rPr lang="ru-RU" sz="1400" dirty="0" smtClean="0"/>
              <a:t>служить </a:t>
            </a:r>
            <a:r>
              <a:rPr lang="ru-RU" sz="1400" dirty="0"/>
              <a:t>Господу</a:t>
            </a:r>
            <a:r>
              <a:rPr lang="ru-RU" sz="1400" dirty="0" smtClean="0"/>
              <a:t>».</a:t>
            </a:r>
            <a:endParaRPr lang="de-DE" sz="1400" dirty="0" smtClean="0"/>
          </a:p>
          <a:p>
            <a:pPr algn="ctr"/>
            <a:r>
              <a:rPr lang="az-Cyrl-AZ" sz="1100" dirty="0"/>
              <a:t>Иисуса Навина 24,15б</a:t>
            </a:r>
            <a:endParaRPr lang="de-DE" sz="1100" dirty="0" smtClean="0"/>
          </a:p>
        </p:txBody>
      </p:sp>
      <p:sp>
        <p:nvSpPr>
          <p:cNvPr id="10" name="Textfeld 9"/>
          <p:cNvSpPr txBox="1"/>
          <p:nvPr/>
        </p:nvSpPr>
        <p:spPr>
          <a:xfrm>
            <a:off x="232914" y="1613139"/>
            <a:ext cx="891108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мы благодарим Господа</a:t>
            </a:r>
          </a:p>
          <a:p>
            <a:r>
              <a:rPr lang="ru-RU" dirty="0" smtClean="0"/>
              <a:t>•</a:t>
            </a:r>
            <a:r>
              <a:rPr lang="de-DE" dirty="0" smtClean="0"/>
              <a:t> </a:t>
            </a:r>
            <a:r>
              <a:rPr lang="ru-RU" dirty="0" smtClean="0"/>
              <a:t>за </a:t>
            </a:r>
            <a:r>
              <a:rPr lang="ru-RU" dirty="0"/>
              <a:t>Его неизменные заповеди, которые предохраняют </a:t>
            </a:r>
            <a:r>
              <a:rPr lang="ru-RU" dirty="0" smtClean="0"/>
              <a:t>супружество </a:t>
            </a:r>
            <a:r>
              <a:rPr lang="ru-RU" dirty="0"/>
              <a:t>и семью от ложных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   </a:t>
            </a:r>
            <a:r>
              <a:rPr lang="ru-RU" dirty="0" smtClean="0"/>
              <a:t>современных </a:t>
            </a:r>
            <a:r>
              <a:rPr lang="ru-RU" dirty="0"/>
              <a:t>учений </a:t>
            </a:r>
            <a:r>
              <a:rPr lang="ru-RU" dirty="0" smtClean="0"/>
              <a:t>и </a:t>
            </a:r>
            <a:r>
              <a:rPr lang="ru-RU" dirty="0"/>
              <a:t>морального разложения (Исх. 20:12, 14; Еф. 6,1–4);</a:t>
            </a:r>
          </a:p>
          <a:p>
            <a:r>
              <a:rPr lang="ru-RU" dirty="0" smtClean="0"/>
              <a:t>•</a:t>
            </a:r>
            <a:r>
              <a:rPr lang="de-DE" dirty="0" smtClean="0"/>
              <a:t> </a:t>
            </a:r>
            <a:r>
              <a:rPr lang="ru-RU" dirty="0" smtClean="0"/>
              <a:t>за </a:t>
            </a:r>
            <a:r>
              <a:rPr lang="ru-RU" dirty="0"/>
              <a:t>то, что в семье мы можем учиться взаимной любви, </a:t>
            </a:r>
            <a:r>
              <a:rPr lang="ru-RU" dirty="0" smtClean="0"/>
              <a:t>верности</a:t>
            </a:r>
            <a:r>
              <a:rPr lang="ru-RU" dirty="0"/>
              <a:t>, подчинению,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   </a:t>
            </a:r>
            <a:r>
              <a:rPr lang="ru-RU" dirty="0" smtClean="0"/>
              <a:t>воспитанию </a:t>
            </a:r>
            <a:r>
              <a:rPr lang="ru-RU" dirty="0"/>
              <a:t>и преемственности </a:t>
            </a:r>
            <a:r>
              <a:rPr lang="ru-RU" dirty="0" smtClean="0"/>
              <a:t>духовных </a:t>
            </a:r>
            <a:r>
              <a:rPr lang="ru-RU" dirty="0"/>
              <a:t>ценностей (Пс. 43,2; 77,3–7; Еф. 5,1–3);</a:t>
            </a:r>
          </a:p>
          <a:p>
            <a:r>
              <a:rPr lang="ru-RU" dirty="0" smtClean="0"/>
              <a:t>•</a:t>
            </a:r>
            <a:r>
              <a:rPr lang="de-DE" dirty="0" smtClean="0"/>
              <a:t> </a:t>
            </a:r>
            <a:r>
              <a:rPr lang="ru-RU" dirty="0" smtClean="0"/>
              <a:t>за </a:t>
            </a:r>
            <a:r>
              <a:rPr lang="ru-RU" dirty="0"/>
              <a:t>наших детей и внуков – дар Божий (Пс. 126,3–5);</a:t>
            </a:r>
          </a:p>
          <a:p>
            <a:r>
              <a:rPr lang="ru-RU" dirty="0" smtClean="0"/>
              <a:t>•</a:t>
            </a:r>
            <a:r>
              <a:rPr lang="de-DE" dirty="0" smtClean="0"/>
              <a:t> </a:t>
            </a:r>
            <a:r>
              <a:rPr lang="ru-RU" dirty="0" smtClean="0"/>
              <a:t>за </a:t>
            </a:r>
            <a:r>
              <a:rPr lang="ru-RU" dirty="0"/>
              <a:t>кров, пищу, одежду, здоровье, работу (Быт. 32,10а; </a:t>
            </a:r>
            <a:r>
              <a:rPr lang="ru-RU" dirty="0" smtClean="0"/>
              <a:t>Втор</a:t>
            </a:r>
            <a:r>
              <a:rPr lang="ru-RU" dirty="0"/>
              <a:t>. 8,10; 1 Тим. 6,6–8).</a:t>
            </a:r>
          </a:p>
          <a:p>
            <a:endParaRPr lang="ru-RU" dirty="0"/>
          </a:p>
          <a:p>
            <a:r>
              <a:rPr lang="ru-RU" b="1" dirty="0">
                <a:solidFill>
                  <a:srgbClr val="002060"/>
                </a:solidFill>
              </a:rPr>
              <a:t>мы молимся Господу</a:t>
            </a:r>
          </a:p>
          <a:p>
            <a:r>
              <a:rPr lang="ru-RU" dirty="0" smtClean="0"/>
              <a:t>•</a:t>
            </a:r>
            <a:r>
              <a:rPr lang="de-DE" dirty="0" smtClean="0"/>
              <a:t> </a:t>
            </a:r>
            <a:r>
              <a:rPr lang="ru-RU" dirty="0" smtClean="0"/>
              <a:t>об </a:t>
            </a:r>
            <a:r>
              <a:rPr lang="ru-RU" dirty="0"/>
              <a:t>искренних, чистых и любвеобильных </a:t>
            </a:r>
            <a:r>
              <a:rPr lang="ru-RU" dirty="0" smtClean="0"/>
              <a:t>взаимоотношениях </a:t>
            </a:r>
            <a:r>
              <a:rPr lang="ru-RU" dirty="0"/>
              <a:t>в наших семьях </a:t>
            </a:r>
            <a:endParaRPr lang="de-DE" dirty="0" smtClean="0"/>
          </a:p>
          <a:p>
            <a:r>
              <a:rPr lang="de-DE" dirty="0"/>
              <a:t> </a:t>
            </a:r>
            <a:r>
              <a:rPr lang="de-DE" dirty="0" smtClean="0"/>
              <a:t>  </a:t>
            </a:r>
            <a:r>
              <a:rPr lang="ru-RU" dirty="0" smtClean="0"/>
              <a:t>(</a:t>
            </a:r>
            <a:r>
              <a:rPr lang="ru-RU" dirty="0"/>
              <a:t>Кол. 3,12–14);</a:t>
            </a:r>
          </a:p>
          <a:p>
            <a:r>
              <a:rPr lang="ru-RU" dirty="0" smtClean="0"/>
              <a:t>•</a:t>
            </a:r>
            <a:r>
              <a:rPr lang="de-DE" dirty="0" smtClean="0"/>
              <a:t> </a:t>
            </a:r>
            <a:r>
              <a:rPr lang="ru-RU" dirty="0" smtClean="0"/>
              <a:t>об </a:t>
            </a:r>
            <a:r>
              <a:rPr lang="ru-RU" dirty="0"/>
              <a:t>ответственном отношении родителей к воспитанию </a:t>
            </a:r>
            <a:r>
              <a:rPr lang="ru-RU" dirty="0" smtClean="0"/>
              <a:t>детей </a:t>
            </a:r>
            <a:r>
              <a:rPr lang="ru-RU" dirty="0"/>
              <a:t>в учении и наставлении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   </a:t>
            </a:r>
            <a:r>
              <a:rPr lang="ru-RU" dirty="0" smtClean="0"/>
              <a:t>Господнем </a:t>
            </a:r>
            <a:r>
              <a:rPr lang="ru-RU" dirty="0"/>
              <a:t>и о защите </a:t>
            </a:r>
            <a:r>
              <a:rPr lang="ru-RU" dirty="0" smtClean="0"/>
              <a:t>наших </a:t>
            </a:r>
            <a:r>
              <a:rPr lang="ru-RU" dirty="0"/>
              <a:t>семей от усилившихся искушений и соблазнов </a:t>
            </a:r>
            <a:r>
              <a:rPr lang="ru-RU" dirty="0" smtClean="0"/>
              <a:t>греховного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   </a:t>
            </a:r>
            <a:r>
              <a:rPr lang="ru-RU" dirty="0" smtClean="0"/>
              <a:t>мира </a:t>
            </a:r>
            <a:r>
              <a:rPr lang="ru-RU" dirty="0"/>
              <a:t>(1 Цар. 3,13; 1 Петр. 5,8; 2 Ин. 8; </a:t>
            </a:r>
            <a:r>
              <a:rPr lang="ru-RU" dirty="0" smtClean="0"/>
              <a:t>1 </a:t>
            </a:r>
            <a:r>
              <a:rPr lang="ru-RU" dirty="0"/>
              <a:t>Кор. 15,33–34);</a:t>
            </a:r>
          </a:p>
          <a:p>
            <a:r>
              <a:rPr lang="ru-RU" dirty="0" smtClean="0"/>
              <a:t>•</a:t>
            </a:r>
            <a:r>
              <a:rPr lang="de-DE" dirty="0" smtClean="0"/>
              <a:t> </a:t>
            </a:r>
            <a:r>
              <a:rPr lang="ru-RU" dirty="0" smtClean="0"/>
              <a:t>о </a:t>
            </a:r>
            <a:r>
              <a:rPr lang="ru-RU" dirty="0"/>
              <a:t>членах наших семей, которые еще не примирились </a:t>
            </a:r>
            <a:r>
              <a:rPr lang="ru-RU" dirty="0" smtClean="0"/>
              <a:t>с </a:t>
            </a:r>
            <a:r>
              <a:rPr lang="ru-RU" dirty="0"/>
              <a:t>Господом (Плач 2,19);</a:t>
            </a:r>
          </a:p>
          <a:p>
            <a:r>
              <a:rPr lang="ru-RU" dirty="0" smtClean="0"/>
              <a:t>•</a:t>
            </a:r>
            <a:r>
              <a:rPr lang="de-DE" dirty="0" smtClean="0"/>
              <a:t> </a:t>
            </a:r>
            <a:r>
              <a:rPr lang="ru-RU" dirty="0" smtClean="0"/>
              <a:t>о </a:t>
            </a:r>
            <a:r>
              <a:rPr lang="ru-RU" dirty="0"/>
              <a:t>престарелых, больных, одиноких, вдовах и сиротах </a:t>
            </a:r>
            <a:r>
              <a:rPr lang="ru-RU" dirty="0" smtClean="0"/>
              <a:t>(</a:t>
            </a:r>
            <a:r>
              <a:rPr lang="ru-RU" dirty="0"/>
              <a:t>Пс. 40,2; 70,9; Иак. 1,27).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91849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0" y="0"/>
            <a:ext cx="1024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z-Cyrl-AZ" dirty="0"/>
              <a:t>3-й день</a:t>
            </a:r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3871301" y="72524"/>
            <a:ext cx="52554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Церковь и её cлужения </a:t>
            </a:r>
          </a:p>
          <a:p>
            <a:pPr algn="ctr"/>
            <a:r>
              <a:rPr lang="ru-RU" sz="2400" b="1" dirty="0">
                <a:solidFill>
                  <a:srgbClr val="002060"/>
                </a:solidFill>
              </a:rPr>
              <a:t>в 2016 году</a:t>
            </a:r>
            <a:endParaRPr lang="de-DE" sz="2400" b="1" dirty="0">
              <a:solidFill>
                <a:srgbClr val="002060"/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3933645" y="1052423"/>
            <a:ext cx="5193103" cy="414068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ru-RU" sz="1400" dirty="0"/>
              <a:t>«Бодрствуйте, стойте в вере, </a:t>
            </a:r>
            <a:r>
              <a:rPr lang="ru-RU" sz="1400" dirty="0" smtClean="0"/>
              <a:t>будьте </a:t>
            </a:r>
            <a:r>
              <a:rPr lang="ru-RU" sz="1400" dirty="0"/>
              <a:t>мужественны, тверды</a:t>
            </a:r>
            <a:r>
              <a:rPr lang="ru-RU" sz="1400" dirty="0" smtClean="0"/>
              <a:t>».</a:t>
            </a:r>
            <a:endParaRPr lang="de-DE" sz="1400" dirty="0" smtClean="0"/>
          </a:p>
          <a:p>
            <a:pPr algn="ctr"/>
            <a:r>
              <a:rPr lang="az-Cyrl-AZ" sz="1100" dirty="0"/>
              <a:t>1 Коринфианам 16,13</a:t>
            </a:r>
            <a:endParaRPr lang="de-DE" sz="1100" dirty="0" smtClean="0"/>
          </a:p>
        </p:txBody>
      </p:sp>
      <p:sp>
        <p:nvSpPr>
          <p:cNvPr id="10" name="Textfeld 9"/>
          <p:cNvSpPr txBox="1"/>
          <p:nvPr/>
        </p:nvSpPr>
        <p:spPr>
          <a:xfrm>
            <a:off x="232914" y="1509627"/>
            <a:ext cx="8911086" cy="5062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700" b="1" dirty="0">
                <a:solidFill>
                  <a:srgbClr val="002060"/>
                </a:solidFill>
              </a:rPr>
              <a:t>мы благодарим Господа</a:t>
            </a:r>
          </a:p>
          <a:p>
            <a:r>
              <a:rPr lang="ru-RU" sz="1700" dirty="0" smtClean="0"/>
              <a:t>•</a:t>
            </a:r>
            <a:r>
              <a:rPr lang="de-DE" sz="1700" dirty="0" smtClean="0"/>
              <a:t> </a:t>
            </a:r>
            <a:r>
              <a:rPr lang="ru-RU" sz="1700" dirty="0" smtClean="0"/>
              <a:t>за </a:t>
            </a:r>
            <a:r>
              <a:rPr lang="ru-RU" sz="1700" dirty="0"/>
              <a:t>то, что Он Сам хранит Свой народ и заботится о нем, </a:t>
            </a:r>
            <a:r>
              <a:rPr lang="ru-RU" sz="1700" dirty="0" smtClean="0"/>
              <a:t>как </a:t>
            </a:r>
            <a:r>
              <a:rPr lang="ru-RU" sz="1700" dirty="0"/>
              <a:t>виноградарь о своем </a:t>
            </a:r>
            <a:r>
              <a:rPr lang="de-DE" sz="1700" dirty="0" smtClean="0"/>
              <a:t/>
            </a:r>
            <a:br>
              <a:rPr lang="de-DE" sz="1700" dirty="0" smtClean="0"/>
            </a:br>
            <a:r>
              <a:rPr lang="de-DE" sz="1700" dirty="0" smtClean="0"/>
              <a:t>   </a:t>
            </a:r>
            <a:r>
              <a:rPr lang="ru-RU" sz="1700" dirty="0" smtClean="0"/>
              <a:t>винограднике </a:t>
            </a:r>
            <a:r>
              <a:rPr lang="ru-RU" sz="1700" dirty="0"/>
              <a:t>(Ис. 27,3);</a:t>
            </a:r>
          </a:p>
          <a:p>
            <a:r>
              <a:rPr lang="ru-RU" sz="1700" dirty="0" smtClean="0"/>
              <a:t>•</a:t>
            </a:r>
            <a:r>
              <a:rPr lang="de-DE" sz="1700" dirty="0" smtClean="0"/>
              <a:t> </a:t>
            </a:r>
            <a:r>
              <a:rPr lang="ru-RU" sz="1700" dirty="0" smtClean="0"/>
              <a:t>за </a:t>
            </a:r>
            <a:r>
              <a:rPr lang="ru-RU" sz="1700" dirty="0"/>
              <a:t>то, что Он дал церкви служителей, проповедников </a:t>
            </a:r>
            <a:r>
              <a:rPr lang="ru-RU" sz="1700" dirty="0" smtClean="0"/>
              <a:t>и </a:t>
            </a:r>
            <a:r>
              <a:rPr lang="ru-RU" sz="1700" dirty="0"/>
              <a:t>душепопечителей, которые </a:t>
            </a:r>
            <a:r>
              <a:rPr lang="de-DE" sz="1700" dirty="0" smtClean="0"/>
              <a:t/>
            </a:r>
            <a:br>
              <a:rPr lang="de-DE" sz="1700" dirty="0" smtClean="0"/>
            </a:br>
            <a:r>
              <a:rPr lang="de-DE" sz="1700" dirty="0" smtClean="0"/>
              <a:t>   </a:t>
            </a:r>
            <a:r>
              <a:rPr lang="ru-RU" sz="1700" dirty="0" smtClean="0"/>
              <a:t>«</a:t>
            </a:r>
            <a:r>
              <a:rPr lang="ru-RU" sz="1700" dirty="0"/>
              <a:t>неусыпно пекутся» </a:t>
            </a:r>
            <a:r>
              <a:rPr lang="ru-RU" sz="1700" dirty="0" smtClean="0"/>
              <a:t>о </a:t>
            </a:r>
            <a:r>
              <a:rPr lang="ru-RU" sz="1700" dirty="0"/>
              <a:t>церкви (Деян. 20,31; 1 Фес. 5,12–13; Евр. 13,17);</a:t>
            </a:r>
          </a:p>
          <a:p>
            <a:r>
              <a:rPr lang="ru-RU" sz="1700" dirty="0" smtClean="0"/>
              <a:t>•</a:t>
            </a:r>
            <a:r>
              <a:rPr lang="de-DE" sz="1700" dirty="0" smtClean="0"/>
              <a:t> </a:t>
            </a:r>
            <a:r>
              <a:rPr lang="ru-RU" sz="1700" dirty="0" smtClean="0"/>
              <a:t>за </a:t>
            </a:r>
            <a:r>
              <a:rPr lang="ru-RU" sz="1700" dirty="0"/>
              <a:t>Его духовные дары церкви и доверенные ей </a:t>
            </a:r>
            <a:r>
              <a:rPr lang="ru-RU" sz="1700" dirty="0" smtClean="0"/>
              <a:t>различные</a:t>
            </a:r>
            <a:r>
              <a:rPr lang="de-DE" sz="1700" dirty="0" smtClean="0"/>
              <a:t> </a:t>
            </a:r>
            <a:r>
              <a:rPr lang="ru-RU" sz="1700" dirty="0" smtClean="0"/>
              <a:t>служения </a:t>
            </a:r>
            <a:endParaRPr lang="de-DE" sz="1700" dirty="0" smtClean="0"/>
          </a:p>
          <a:p>
            <a:r>
              <a:rPr lang="de-DE" sz="1700" dirty="0"/>
              <a:t> </a:t>
            </a:r>
            <a:r>
              <a:rPr lang="de-DE" sz="1700" dirty="0" smtClean="0"/>
              <a:t>  </a:t>
            </a:r>
            <a:r>
              <a:rPr lang="ru-RU" sz="1700" dirty="0" smtClean="0"/>
              <a:t>(</a:t>
            </a:r>
            <a:r>
              <a:rPr lang="ru-RU" sz="1700" dirty="0"/>
              <a:t>Лк. 12,42–44; Рим. 12,7–11; 2 Тим. 3,17);</a:t>
            </a:r>
          </a:p>
          <a:p>
            <a:r>
              <a:rPr lang="ru-RU" sz="1700" dirty="0" smtClean="0"/>
              <a:t>•</a:t>
            </a:r>
            <a:r>
              <a:rPr lang="de-DE" sz="1700" dirty="0" smtClean="0"/>
              <a:t> </a:t>
            </a:r>
            <a:r>
              <a:rPr lang="ru-RU" sz="1700" dirty="0" smtClean="0"/>
              <a:t>за </a:t>
            </a:r>
            <a:r>
              <a:rPr lang="ru-RU" sz="1700" dirty="0"/>
              <a:t>всех присоединившихся к церкви через покаяние </a:t>
            </a:r>
            <a:r>
              <a:rPr lang="ru-RU" sz="1700" dirty="0" smtClean="0"/>
              <a:t>и </a:t>
            </a:r>
            <a:r>
              <a:rPr lang="ru-RU" sz="1700" dirty="0"/>
              <a:t>крещение в 2015 году как в нашей </a:t>
            </a:r>
            <a:r>
              <a:rPr lang="de-DE" sz="1700" dirty="0" smtClean="0"/>
              <a:t/>
            </a:r>
            <a:br>
              <a:rPr lang="de-DE" sz="1700" dirty="0" smtClean="0"/>
            </a:br>
            <a:r>
              <a:rPr lang="de-DE" sz="1700" dirty="0" smtClean="0"/>
              <a:t>   </a:t>
            </a:r>
            <a:r>
              <a:rPr lang="ru-RU" sz="1700" dirty="0" smtClean="0"/>
              <a:t>поместной </a:t>
            </a:r>
            <a:r>
              <a:rPr lang="ru-RU" sz="1700" dirty="0"/>
              <a:t>церкви, </a:t>
            </a:r>
            <a:r>
              <a:rPr lang="ru-RU" sz="1700" dirty="0" smtClean="0"/>
              <a:t>так </a:t>
            </a:r>
            <a:r>
              <a:rPr lang="ru-RU" sz="1700" dirty="0"/>
              <a:t>и во всем мире (Деян. 2,41–42).</a:t>
            </a:r>
          </a:p>
          <a:p>
            <a:endParaRPr lang="ru-RU" sz="1700" dirty="0"/>
          </a:p>
          <a:p>
            <a:r>
              <a:rPr lang="ru-RU" sz="1700" b="1" dirty="0">
                <a:solidFill>
                  <a:srgbClr val="002060"/>
                </a:solidFill>
              </a:rPr>
              <a:t>мы молимся Господу</a:t>
            </a:r>
          </a:p>
          <a:p>
            <a:r>
              <a:rPr lang="ru-RU" sz="1700" dirty="0" smtClean="0"/>
              <a:t>•</a:t>
            </a:r>
            <a:r>
              <a:rPr lang="de-DE" sz="1700" dirty="0" smtClean="0"/>
              <a:t> </a:t>
            </a:r>
            <a:r>
              <a:rPr lang="ru-RU" sz="1700" dirty="0" smtClean="0"/>
              <a:t>о </a:t>
            </a:r>
            <a:r>
              <a:rPr lang="ru-RU" sz="1700" dirty="0"/>
              <a:t>том, чтобы Он помогал нам осознавать серьезность </a:t>
            </a:r>
            <a:r>
              <a:rPr lang="ru-RU" sz="1700" dirty="0" smtClean="0"/>
              <a:t>времени</a:t>
            </a:r>
            <a:r>
              <a:rPr lang="ru-RU" sz="1700" dirty="0"/>
              <a:t>, в котором мы живем, </a:t>
            </a:r>
            <a:endParaRPr lang="de-DE" sz="1700" dirty="0" smtClean="0"/>
          </a:p>
          <a:p>
            <a:r>
              <a:rPr lang="de-DE" sz="1700" dirty="0"/>
              <a:t> </a:t>
            </a:r>
            <a:r>
              <a:rPr lang="de-DE" sz="1700" dirty="0" smtClean="0"/>
              <a:t>  </a:t>
            </a:r>
            <a:r>
              <a:rPr lang="ru-RU" sz="1700" dirty="0" smtClean="0"/>
              <a:t>и </a:t>
            </a:r>
            <a:r>
              <a:rPr lang="ru-RU" sz="1700" dirty="0"/>
              <a:t>бодpствовать во </a:t>
            </a:r>
            <a:r>
              <a:rPr lang="ru-RU" sz="1700" dirty="0" smtClean="0"/>
              <a:t>вверенном </a:t>
            </a:r>
            <a:r>
              <a:rPr lang="ru-RU" sz="1700" dirty="0"/>
              <a:t>нам служении (Мр. 13,34–37; Откр. 3,2–3);</a:t>
            </a:r>
          </a:p>
          <a:p>
            <a:r>
              <a:rPr lang="ru-RU" sz="1700" dirty="0" smtClean="0"/>
              <a:t>•</a:t>
            </a:r>
            <a:r>
              <a:rPr lang="de-DE" sz="1700" dirty="0" smtClean="0"/>
              <a:t> </a:t>
            </a:r>
            <a:r>
              <a:rPr lang="ru-RU" sz="1700" dirty="0" smtClean="0"/>
              <a:t>о </a:t>
            </a:r>
            <a:r>
              <a:rPr lang="ru-RU" sz="1700" dirty="0"/>
              <a:t>ниспослании нам искренней христианской любви, </a:t>
            </a:r>
            <a:r>
              <a:rPr lang="ru-RU" sz="1700" dirty="0" smtClean="0"/>
              <a:t>способной </a:t>
            </a:r>
            <a:r>
              <a:rPr lang="ru-RU" sz="1700" dirty="0"/>
              <a:t>замечать слабых </a:t>
            </a:r>
            <a:endParaRPr lang="de-DE" sz="1700" dirty="0" smtClean="0"/>
          </a:p>
          <a:p>
            <a:r>
              <a:rPr lang="de-DE" sz="1700" dirty="0"/>
              <a:t> </a:t>
            </a:r>
            <a:r>
              <a:rPr lang="de-DE" sz="1700" dirty="0" smtClean="0"/>
              <a:t>  </a:t>
            </a:r>
            <a:r>
              <a:rPr lang="ru-RU" sz="1700" dirty="0" smtClean="0"/>
              <a:t>и </a:t>
            </a:r>
            <a:r>
              <a:rPr lang="ru-RU" sz="1700" dirty="0"/>
              <a:t>заблуждающихся </a:t>
            </a:r>
            <a:r>
              <a:rPr lang="ru-RU" sz="1700" dirty="0" smtClean="0"/>
              <a:t>и </a:t>
            </a:r>
            <a:r>
              <a:rPr lang="ru-RU" sz="1700" dirty="0"/>
              <a:t>спешить им на помощь (Гал. 6,2; 1 Фес. 5,14);</a:t>
            </a:r>
          </a:p>
          <a:p>
            <a:r>
              <a:rPr lang="ru-RU" sz="1700" dirty="0" smtClean="0"/>
              <a:t>•</a:t>
            </a:r>
            <a:r>
              <a:rPr lang="de-DE" sz="1700" dirty="0" smtClean="0"/>
              <a:t> </a:t>
            </a:r>
            <a:r>
              <a:rPr lang="ru-RU" sz="1700" dirty="0" smtClean="0"/>
              <a:t>о </a:t>
            </a:r>
            <a:r>
              <a:rPr lang="ru-RU" sz="1700" dirty="0"/>
              <a:t>нашей христианской молодежи и детских группах </a:t>
            </a:r>
            <a:r>
              <a:rPr lang="ru-RU" sz="1700" dirty="0" smtClean="0"/>
              <a:t>в </a:t>
            </a:r>
            <a:r>
              <a:rPr lang="ru-RU" sz="1700" dirty="0"/>
              <a:t>церкви </a:t>
            </a:r>
            <a:endParaRPr lang="de-DE" sz="1700" dirty="0" smtClean="0"/>
          </a:p>
          <a:p>
            <a:r>
              <a:rPr lang="de-DE" sz="1700" dirty="0"/>
              <a:t> </a:t>
            </a:r>
            <a:r>
              <a:rPr lang="de-DE" sz="1700" dirty="0" smtClean="0"/>
              <a:t>  </a:t>
            </a:r>
            <a:r>
              <a:rPr lang="ru-RU" sz="1700" dirty="0" smtClean="0"/>
              <a:t>(</a:t>
            </a:r>
            <a:r>
              <a:rPr lang="ru-RU" sz="1700" dirty="0"/>
              <a:t>Пс. 118,9; 1 Ин. 2,12–18; 3 Ин. 4);</a:t>
            </a:r>
          </a:p>
          <a:p>
            <a:r>
              <a:rPr lang="ru-RU" sz="1700" dirty="0" smtClean="0"/>
              <a:t>•</a:t>
            </a:r>
            <a:r>
              <a:rPr lang="de-DE" sz="1700" dirty="0" smtClean="0"/>
              <a:t> </a:t>
            </a:r>
            <a:r>
              <a:rPr lang="ru-RU" sz="1700" dirty="0" smtClean="0"/>
              <a:t>о </a:t>
            </a:r>
            <a:r>
              <a:rPr lang="ru-RU" sz="1700" dirty="0"/>
              <a:t>благословении и успехе в осуществлении планов, </a:t>
            </a:r>
            <a:r>
              <a:rPr lang="ru-RU" sz="1700" dirty="0" smtClean="0"/>
              <a:t>которые </a:t>
            </a:r>
            <a:r>
              <a:rPr lang="ru-RU" sz="1700" dirty="0"/>
              <a:t>Господь наметил для </a:t>
            </a:r>
            <a:endParaRPr lang="de-DE" sz="1700" dirty="0" smtClean="0"/>
          </a:p>
          <a:p>
            <a:r>
              <a:rPr lang="de-DE" sz="1700" dirty="0"/>
              <a:t> </a:t>
            </a:r>
            <a:r>
              <a:rPr lang="de-DE" sz="1700" dirty="0" smtClean="0"/>
              <a:t>  </a:t>
            </a:r>
            <a:r>
              <a:rPr lang="ru-RU" sz="1700" dirty="0" smtClean="0"/>
              <a:t>нашей </a:t>
            </a:r>
            <a:r>
              <a:rPr lang="ru-RU" sz="1700" dirty="0"/>
              <a:t>церкви </a:t>
            </a:r>
            <a:r>
              <a:rPr lang="ru-RU" sz="1700" dirty="0" smtClean="0"/>
              <a:t>в </a:t>
            </a:r>
            <a:r>
              <a:rPr lang="ru-RU" sz="1700" dirty="0"/>
              <a:t>наступившем 2016 году (Пс. 89,17; Гал. 6,9).</a:t>
            </a:r>
            <a:endParaRPr lang="de-DE" sz="1700" dirty="0"/>
          </a:p>
        </p:txBody>
      </p:sp>
    </p:spTree>
    <p:extLst>
      <p:ext uri="{BB962C8B-B14F-4D97-AF65-F5344CB8AC3E}">
        <p14:creationId xmlns:p14="http://schemas.microsoft.com/office/powerpoint/2010/main" val="2281088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0" y="0"/>
            <a:ext cx="1024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z-Cyrl-AZ" dirty="0"/>
              <a:t>4-й день</a:t>
            </a:r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3189758" y="98402"/>
            <a:ext cx="21864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az-Cyrl-AZ" sz="2400" b="1" dirty="0">
                <a:solidFill>
                  <a:srgbClr val="002060"/>
                </a:solidFill>
              </a:rPr>
              <a:t>Проповедь </a:t>
            </a:r>
            <a:endParaRPr lang="de-DE" sz="2400" b="1" dirty="0" smtClean="0">
              <a:solidFill>
                <a:srgbClr val="002060"/>
              </a:solidFill>
            </a:endParaRPr>
          </a:p>
          <a:p>
            <a:pPr algn="ctr"/>
            <a:r>
              <a:rPr lang="az-Cyrl-AZ" sz="2400" b="1" dirty="0" smtClean="0">
                <a:solidFill>
                  <a:srgbClr val="002060"/>
                </a:solidFill>
              </a:rPr>
              <a:t>Слова </a:t>
            </a:r>
            <a:r>
              <a:rPr lang="az-Cyrl-AZ" sz="2400" b="1" dirty="0">
                <a:solidFill>
                  <a:srgbClr val="002060"/>
                </a:solidFill>
              </a:rPr>
              <a:t>Божьего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5305244" y="0"/>
            <a:ext cx="3873260" cy="1509623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ru-RU" sz="1400" dirty="0"/>
              <a:t>«Да не отходит сия книга закона от уст твоих; но </a:t>
            </a:r>
          </a:p>
          <a:p>
            <a:pPr algn="ctr"/>
            <a:r>
              <a:rPr lang="ru-RU" sz="1400" dirty="0"/>
              <a:t>поучайся в ней день и ночь, дабы в точности </a:t>
            </a:r>
          </a:p>
          <a:p>
            <a:pPr algn="ctr"/>
            <a:r>
              <a:rPr lang="ru-RU" sz="1400" dirty="0"/>
              <a:t>исполнять все, что в ней написано:</a:t>
            </a:r>
          </a:p>
          <a:p>
            <a:pPr algn="ctr"/>
            <a:r>
              <a:rPr lang="ru-RU" sz="1400" dirty="0"/>
              <a:t>тогда ты будешь успешен в путях твоих</a:t>
            </a:r>
          </a:p>
          <a:p>
            <a:pPr algn="ctr"/>
            <a:r>
              <a:rPr lang="ru-RU" sz="1400" dirty="0"/>
              <a:t>и будешь поступать благоразумно».</a:t>
            </a:r>
            <a:endParaRPr lang="de-DE" sz="1400" dirty="0" smtClean="0"/>
          </a:p>
          <a:p>
            <a:pPr algn="ctr"/>
            <a:r>
              <a:rPr lang="az-Cyrl-AZ" sz="1100" dirty="0"/>
              <a:t>Иисуса Навина 1,8</a:t>
            </a:r>
            <a:endParaRPr lang="de-DE" sz="1100" dirty="0" smtClean="0"/>
          </a:p>
        </p:txBody>
      </p:sp>
      <p:sp>
        <p:nvSpPr>
          <p:cNvPr id="10" name="Textfeld 9"/>
          <p:cNvSpPr txBox="1"/>
          <p:nvPr/>
        </p:nvSpPr>
        <p:spPr>
          <a:xfrm>
            <a:off x="112143" y="1552757"/>
            <a:ext cx="9126748" cy="53937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750" b="1" dirty="0">
                <a:solidFill>
                  <a:srgbClr val="002060"/>
                </a:solidFill>
              </a:rPr>
              <a:t>мы благодарим Господа</a:t>
            </a:r>
          </a:p>
          <a:p>
            <a:r>
              <a:rPr lang="ru-RU" sz="1750" dirty="0" smtClean="0"/>
              <a:t>•</a:t>
            </a:r>
            <a:r>
              <a:rPr lang="de-DE" sz="1750" dirty="0" smtClean="0"/>
              <a:t> </a:t>
            </a:r>
            <a:r>
              <a:rPr lang="ru-RU" sz="1750" dirty="0" smtClean="0"/>
              <a:t>за </a:t>
            </a:r>
            <a:r>
              <a:rPr lang="ru-RU" sz="1750" dirty="0"/>
              <a:t>то, что Он Сам бодрствует над Словом </a:t>
            </a:r>
            <a:r>
              <a:rPr lang="ru-RU" sz="1750" dirty="0" smtClean="0"/>
              <a:t>Своим,</a:t>
            </a:r>
            <a:r>
              <a:rPr lang="de-DE" sz="1750" dirty="0" smtClean="0"/>
              <a:t> </a:t>
            </a:r>
            <a:r>
              <a:rPr lang="ru-RU" sz="1750" dirty="0" smtClean="0"/>
              <a:t>чтобы </a:t>
            </a:r>
            <a:r>
              <a:rPr lang="ru-RU" sz="1750" dirty="0"/>
              <a:t>оно </a:t>
            </a:r>
            <a:r>
              <a:rPr lang="ru-RU" sz="1750" dirty="0" smtClean="0"/>
              <a:t>исполнилось</a:t>
            </a:r>
            <a:endParaRPr lang="de-DE" sz="1750" dirty="0" smtClean="0"/>
          </a:p>
          <a:p>
            <a:r>
              <a:rPr lang="de-DE" sz="1750" dirty="0"/>
              <a:t> </a:t>
            </a:r>
            <a:r>
              <a:rPr lang="de-DE" sz="1750" dirty="0" smtClean="0"/>
              <a:t>  </a:t>
            </a:r>
            <a:r>
              <a:rPr lang="ru-RU" sz="1750" dirty="0" smtClean="0"/>
              <a:t>(</a:t>
            </a:r>
            <a:r>
              <a:rPr lang="ru-RU" sz="1750" dirty="0"/>
              <a:t>Числ. 23,19; Иер. 1,12б);</a:t>
            </a:r>
          </a:p>
          <a:p>
            <a:r>
              <a:rPr lang="ru-RU" sz="1750" dirty="0" smtClean="0"/>
              <a:t>•</a:t>
            </a:r>
            <a:r>
              <a:rPr lang="de-DE" sz="1750" dirty="0" smtClean="0"/>
              <a:t> </a:t>
            </a:r>
            <a:r>
              <a:rPr lang="ru-RU" sz="1750" dirty="0" smtClean="0"/>
              <a:t>за </a:t>
            </a:r>
            <a:r>
              <a:rPr lang="ru-RU" sz="1750" dirty="0"/>
              <a:t>то, что Иисус – воплотившееся Слово Божье – пришел </a:t>
            </a:r>
            <a:r>
              <a:rPr lang="ru-RU" sz="1750" dirty="0" smtClean="0"/>
              <a:t>на </a:t>
            </a:r>
            <a:r>
              <a:rPr lang="ru-RU" sz="1750" dirty="0"/>
              <a:t>землю, чтобы спасти </a:t>
            </a:r>
            <a:r>
              <a:rPr lang="de-DE" sz="1750" dirty="0" smtClean="0"/>
              <a:t/>
            </a:r>
            <a:br>
              <a:rPr lang="de-DE" sz="1750" dirty="0" smtClean="0"/>
            </a:br>
            <a:r>
              <a:rPr lang="de-DE" sz="1750" dirty="0" smtClean="0"/>
              <a:t>   </a:t>
            </a:r>
            <a:r>
              <a:rPr lang="ru-RU" sz="1750" dirty="0" smtClean="0"/>
              <a:t>грешников </a:t>
            </a:r>
            <a:r>
              <a:rPr lang="ru-RU" sz="1750" dirty="0"/>
              <a:t>(Ин. 1,14);</a:t>
            </a:r>
          </a:p>
          <a:p>
            <a:r>
              <a:rPr lang="ru-RU" sz="1750" dirty="0" smtClean="0"/>
              <a:t>•</a:t>
            </a:r>
            <a:r>
              <a:rPr lang="de-DE" sz="1750" dirty="0" smtClean="0"/>
              <a:t> </a:t>
            </a:r>
            <a:r>
              <a:rPr lang="ru-RU" sz="1750" dirty="0" smtClean="0"/>
              <a:t>за </a:t>
            </a:r>
            <a:r>
              <a:rPr lang="ru-RU" sz="1750" dirty="0"/>
              <a:t>то, что имеем от Него вернейшее пророческое Слово, </a:t>
            </a:r>
            <a:r>
              <a:rPr lang="ru-RU" sz="1750" dirty="0" smtClean="0"/>
              <a:t>сияющее</a:t>
            </a:r>
            <a:r>
              <a:rPr lang="ru-RU" sz="1750" dirty="0"/>
              <a:t>, как светильник в </a:t>
            </a:r>
            <a:r>
              <a:rPr lang="de-DE" sz="1750" dirty="0" smtClean="0"/>
              <a:t/>
            </a:r>
            <a:br>
              <a:rPr lang="de-DE" sz="1750" dirty="0" smtClean="0"/>
            </a:br>
            <a:r>
              <a:rPr lang="de-DE" sz="1750" dirty="0" smtClean="0"/>
              <a:t>   </a:t>
            </a:r>
            <a:r>
              <a:rPr lang="ru-RU" sz="1750" dirty="0" smtClean="0"/>
              <a:t>темном </a:t>
            </a:r>
            <a:r>
              <a:rPr lang="ru-RU" sz="1750" dirty="0"/>
              <a:t>месте, и помогающее </a:t>
            </a:r>
            <a:r>
              <a:rPr lang="ru-RU" sz="1750" dirty="0" smtClean="0"/>
              <a:t>нам </a:t>
            </a:r>
            <a:r>
              <a:rPr lang="ru-RU" sz="1750" dirty="0"/>
              <a:t>бодрствовать (2 Петр. 1:19, 21);</a:t>
            </a:r>
          </a:p>
          <a:p>
            <a:r>
              <a:rPr lang="ru-RU" sz="1750" dirty="0" smtClean="0"/>
              <a:t>•</a:t>
            </a:r>
            <a:r>
              <a:rPr lang="de-DE" sz="1750" dirty="0" smtClean="0"/>
              <a:t> </a:t>
            </a:r>
            <a:r>
              <a:rPr lang="ru-RU" sz="1750" dirty="0" smtClean="0"/>
              <a:t>за </a:t>
            </a:r>
            <a:r>
              <a:rPr lang="ru-RU" sz="1750" dirty="0"/>
              <a:t>миссионерское служение пробужденных христиан, </a:t>
            </a:r>
            <a:r>
              <a:rPr lang="ru-RU" sz="1750" dirty="0" smtClean="0"/>
              <a:t>как </a:t>
            </a:r>
            <a:r>
              <a:rPr lang="ru-RU" sz="1750" dirty="0"/>
              <a:t>во всем мире, так и в </a:t>
            </a:r>
            <a:endParaRPr lang="de-DE" sz="1750" dirty="0" smtClean="0"/>
          </a:p>
          <a:p>
            <a:r>
              <a:rPr lang="de-DE" sz="1750" dirty="0"/>
              <a:t> </a:t>
            </a:r>
            <a:r>
              <a:rPr lang="de-DE" sz="1750" dirty="0" smtClean="0"/>
              <a:t>  </a:t>
            </a:r>
            <a:r>
              <a:rPr lang="ru-RU" sz="1750" dirty="0" smtClean="0"/>
              <a:t>нашей </a:t>
            </a:r>
            <a:r>
              <a:rPr lang="ru-RU" sz="1750" dirty="0"/>
              <a:t>церкви (Еф. 6,18–19; </a:t>
            </a:r>
            <a:r>
              <a:rPr lang="ru-RU" sz="1750" dirty="0" smtClean="0"/>
              <a:t>2 </a:t>
            </a:r>
            <a:r>
              <a:rPr lang="ru-RU" sz="1750" dirty="0"/>
              <a:t>Фес. 3,1).</a:t>
            </a:r>
          </a:p>
          <a:p>
            <a:endParaRPr lang="ru-RU" sz="1050" dirty="0"/>
          </a:p>
          <a:p>
            <a:r>
              <a:rPr lang="ru-RU" sz="1750" b="1" dirty="0">
                <a:solidFill>
                  <a:srgbClr val="002060"/>
                </a:solidFill>
              </a:rPr>
              <a:t>мы молимся Господу</a:t>
            </a:r>
          </a:p>
          <a:p>
            <a:r>
              <a:rPr lang="ru-RU" sz="1750" dirty="0" smtClean="0"/>
              <a:t>•</a:t>
            </a:r>
            <a:r>
              <a:rPr lang="de-DE" sz="1750" dirty="0" smtClean="0"/>
              <a:t> </a:t>
            </a:r>
            <a:r>
              <a:rPr lang="ru-RU" sz="1750" dirty="0" smtClean="0"/>
              <a:t>о </a:t>
            </a:r>
            <a:r>
              <a:rPr lang="ru-RU" sz="1750" dirty="0"/>
              <a:t>всех проповедующих Слово Божье в нашей церкви </a:t>
            </a:r>
            <a:r>
              <a:rPr lang="ru-RU" sz="1750" dirty="0" smtClean="0"/>
              <a:t>и </a:t>
            </a:r>
            <a:r>
              <a:rPr lang="ru-RU" sz="1750" dirty="0"/>
              <a:t>повсеместно, чтобы они </a:t>
            </a:r>
            <a:r>
              <a:rPr lang="ru-RU" sz="1750" dirty="0" smtClean="0"/>
              <a:t>воз</a:t>
            </a:r>
            <a:r>
              <a:rPr lang="de-DE" sz="1750" dirty="0" smtClean="0"/>
              <a:t>-  </a:t>
            </a:r>
          </a:p>
          <a:p>
            <a:r>
              <a:rPr lang="de-DE" sz="1750" dirty="0"/>
              <a:t> </a:t>
            </a:r>
            <a:r>
              <a:rPr lang="de-DE" sz="1750" dirty="0" smtClean="0"/>
              <a:t>  </a:t>
            </a:r>
            <a:r>
              <a:rPr lang="ru-RU" sz="1750" dirty="0" smtClean="0"/>
              <a:t>вещали </a:t>
            </a:r>
            <a:r>
              <a:rPr lang="ru-RU" sz="1750" dirty="0"/>
              <a:t>людям здравое </a:t>
            </a:r>
            <a:r>
              <a:rPr lang="ru-RU" sz="1750" dirty="0" smtClean="0"/>
              <a:t>учение </a:t>
            </a:r>
            <a:r>
              <a:rPr lang="ru-RU" sz="1750" dirty="0"/>
              <a:t>Иисуса </a:t>
            </a:r>
            <a:r>
              <a:rPr lang="ru-RU" sz="1750" dirty="0" smtClean="0"/>
              <a:t>Христа</a:t>
            </a:r>
            <a:r>
              <a:rPr lang="de-DE" sz="1750" dirty="0" smtClean="0"/>
              <a:t> </a:t>
            </a:r>
            <a:r>
              <a:rPr lang="ru-RU" sz="1750" dirty="0" smtClean="0"/>
              <a:t>(</a:t>
            </a:r>
            <a:r>
              <a:rPr lang="ru-RU" sz="1750" dirty="0"/>
              <a:t>1 Кор. 1,23; Кол. 4,3; 2 Тим. 4,2–5; </a:t>
            </a:r>
            <a:r>
              <a:rPr lang="ru-RU" sz="1750" dirty="0" smtClean="0"/>
              <a:t>Тит</a:t>
            </a:r>
            <a:r>
              <a:rPr lang="ru-RU" sz="1750" dirty="0"/>
              <a:t>. 2,1);</a:t>
            </a:r>
          </a:p>
          <a:p>
            <a:r>
              <a:rPr lang="ru-RU" sz="1750" dirty="0" smtClean="0"/>
              <a:t>•</a:t>
            </a:r>
            <a:r>
              <a:rPr lang="de-DE" sz="1750" dirty="0" smtClean="0"/>
              <a:t> </a:t>
            </a:r>
            <a:r>
              <a:rPr lang="ru-RU" sz="1750" dirty="0" smtClean="0"/>
              <a:t>о </a:t>
            </a:r>
            <a:r>
              <a:rPr lang="ru-RU" sz="1750" dirty="0"/>
              <a:t>том, чтобы каждый из нас и церковь в целом с большей </a:t>
            </a:r>
            <a:r>
              <a:rPr lang="ru-RU" sz="1750" dirty="0" smtClean="0"/>
              <a:t>силой </a:t>
            </a:r>
            <a:r>
              <a:rPr lang="ru-RU" sz="1750" dirty="0"/>
              <a:t>свидетельствовали </a:t>
            </a:r>
            <a:r>
              <a:rPr lang="de-DE" sz="1750" dirty="0" smtClean="0"/>
              <a:t/>
            </a:r>
            <a:br>
              <a:rPr lang="de-DE" sz="1750" dirty="0" smtClean="0"/>
            </a:br>
            <a:r>
              <a:rPr lang="de-DE" sz="1750" dirty="0" smtClean="0"/>
              <a:t>   </a:t>
            </a:r>
            <a:r>
              <a:rPr lang="ru-RU" sz="1750" dirty="0" smtClean="0"/>
              <a:t>этому </a:t>
            </a:r>
            <a:r>
              <a:rPr lang="ru-RU" sz="1750" dirty="0"/>
              <a:t>миру о </a:t>
            </a:r>
            <a:r>
              <a:rPr lang="ru-RU" sz="1750" dirty="0" smtClean="0"/>
              <a:t>спасении</a:t>
            </a:r>
            <a:r>
              <a:rPr lang="de-DE" sz="1750" dirty="0" smtClean="0"/>
              <a:t> </a:t>
            </a:r>
            <a:r>
              <a:rPr lang="ru-RU" sz="1750" dirty="0" smtClean="0"/>
              <a:t>во </a:t>
            </a:r>
            <a:r>
              <a:rPr lang="ru-RU" sz="1750" dirty="0"/>
              <a:t>Христе (Деян. 4,33; 1 Петр. 3,15; Кол. 4,5–6);</a:t>
            </a:r>
          </a:p>
          <a:p>
            <a:r>
              <a:rPr lang="ru-RU" sz="1750" dirty="0" smtClean="0"/>
              <a:t>•</a:t>
            </a:r>
            <a:r>
              <a:rPr lang="de-DE" sz="1750" dirty="0" smtClean="0"/>
              <a:t> </a:t>
            </a:r>
            <a:r>
              <a:rPr lang="ru-RU" sz="1750" dirty="0" smtClean="0"/>
              <a:t>о </a:t>
            </a:r>
            <a:r>
              <a:rPr lang="ru-RU" sz="1750" dirty="0"/>
              <a:t>переводчиках Библии на многие языки и о том, чтобы </a:t>
            </a:r>
            <a:r>
              <a:rPr lang="ru-RU" sz="1750" dirty="0" smtClean="0"/>
              <a:t>Слово </a:t>
            </a:r>
            <a:r>
              <a:rPr lang="ru-RU" sz="1750" dirty="0"/>
              <a:t>Божье было доступно </a:t>
            </a:r>
            <a:r>
              <a:rPr lang="de-DE" sz="1750" dirty="0" smtClean="0"/>
              <a:t/>
            </a:r>
            <a:br>
              <a:rPr lang="de-DE" sz="1750" dirty="0" smtClean="0"/>
            </a:br>
            <a:r>
              <a:rPr lang="de-DE" sz="1750" dirty="0" smtClean="0"/>
              <a:t>   </a:t>
            </a:r>
            <a:r>
              <a:rPr lang="ru-RU" sz="1750" dirty="0" smtClean="0"/>
              <a:t>всем </a:t>
            </a:r>
            <a:r>
              <a:rPr lang="ru-RU" sz="1750" dirty="0"/>
              <a:t>народам и племенам, </a:t>
            </a:r>
            <a:r>
              <a:rPr lang="ru-RU" sz="1750" dirty="0" smtClean="0"/>
              <a:t>указывая </a:t>
            </a:r>
            <a:r>
              <a:rPr lang="ru-RU" sz="1750" dirty="0"/>
              <a:t>каждому человеку путь к спасению </a:t>
            </a:r>
            <a:endParaRPr lang="de-DE" sz="1750" dirty="0" smtClean="0"/>
          </a:p>
          <a:p>
            <a:r>
              <a:rPr lang="de-DE" sz="1750" dirty="0"/>
              <a:t> </a:t>
            </a:r>
            <a:r>
              <a:rPr lang="de-DE" sz="1750" dirty="0" smtClean="0"/>
              <a:t>  </a:t>
            </a:r>
            <a:r>
              <a:rPr lang="ru-RU" sz="1750" dirty="0" smtClean="0"/>
              <a:t>(</a:t>
            </a:r>
            <a:r>
              <a:rPr lang="ru-RU" sz="1750" dirty="0"/>
              <a:t>Деян. 17,30; </a:t>
            </a:r>
            <a:r>
              <a:rPr lang="ru-RU" sz="1750" dirty="0" smtClean="0"/>
              <a:t>Евр</a:t>
            </a:r>
            <a:r>
              <a:rPr lang="ru-RU" sz="1750" dirty="0"/>
              <a:t>. 1,1–2);</a:t>
            </a:r>
          </a:p>
          <a:p>
            <a:r>
              <a:rPr lang="ru-RU" sz="1750" dirty="0" smtClean="0"/>
              <a:t>•</a:t>
            </a:r>
            <a:r>
              <a:rPr lang="de-DE" sz="1750" dirty="0" smtClean="0"/>
              <a:t> </a:t>
            </a:r>
            <a:r>
              <a:rPr lang="ru-RU" sz="1750" dirty="0" smtClean="0"/>
              <a:t>о </a:t>
            </a:r>
            <a:r>
              <a:rPr lang="ru-RU" sz="1750" dirty="0"/>
              <a:t>христианских миссиях и библейских учебных заведениях, </a:t>
            </a:r>
            <a:r>
              <a:rPr lang="ru-RU" sz="1750" dirty="0" smtClean="0"/>
              <a:t>участвующих </a:t>
            </a:r>
            <a:r>
              <a:rPr lang="ru-RU" sz="1750" dirty="0"/>
              <a:t>в </a:t>
            </a:r>
            <a:r>
              <a:rPr lang="de-DE" sz="1750" dirty="0" smtClean="0"/>
              <a:t/>
            </a:r>
            <a:br>
              <a:rPr lang="de-DE" sz="1750" dirty="0" smtClean="0"/>
            </a:br>
            <a:r>
              <a:rPr lang="de-DE" sz="1750" dirty="0" smtClean="0"/>
              <a:t>   </a:t>
            </a:r>
            <a:r>
              <a:rPr lang="ru-RU" sz="1750" dirty="0" smtClean="0"/>
              <a:t>распространении </a:t>
            </a:r>
            <a:r>
              <a:rPr lang="ru-RU" sz="1750" dirty="0"/>
              <a:t>Евангелия (2 Кор. 2,17).</a:t>
            </a:r>
            <a:endParaRPr lang="de-DE" sz="1750" dirty="0"/>
          </a:p>
        </p:txBody>
      </p:sp>
    </p:spTree>
    <p:extLst>
      <p:ext uri="{BB962C8B-B14F-4D97-AF65-F5344CB8AC3E}">
        <p14:creationId xmlns:p14="http://schemas.microsoft.com/office/powerpoint/2010/main" val="4213423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0" y="0"/>
            <a:ext cx="1024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z-Cyrl-AZ" dirty="0"/>
              <a:t>5-й день</a:t>
            </a:r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3356761" y="98402"/>
            <a:ext cx="25782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z-Cyrl-AZ" sz="2400" b="1" dirty="0">
                <a:solidFill>
                  <a:srgbClr val="002060"/>
                </a:solidFill>
              </a:rPr>
              <a:t>Молитва</a:t>
            </a:r>
          </a:p>
          <a:p>
            <a:pPr algn="ctr"/>
            <a:r>
              <a:rPr lang="az-Cyrl-AZ" sz="2400" b="1" dirty="0">
                <a:solidFill>
                  <a:srgbClr val="002060"/>
                </a:solidFill>
              </a:rPr>
              <a:t>о пробуждении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6219644" y="0"/>
            <a:ext cx="2958859" cy="1509623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ru-RU" sz="1400" dirty="0"/>
              <a:t>«…Встань, спящий, и воскресни из мертвых, </a:t>
            </a:r>
          </a:p>
          <a:p>
            <a:pPr algn="ctr"/>
            <a:r>
              <a:rPr lang="ru-RU" sz="1400" dirty="0"/>
              <a:t>и осветит тебя Христос</a:t>
            </a:r>
            <a:r>
              <a:rPr lang="ru-RU" sz="1400" dirty="0" smtClean="0"/>
              <a:t>».</a:t>
            </a:r>
            <a:endParaRPr lang="de-DE" sz="1400" dirty="0" smtClean="0"/>
          </a:p>
          <a:p>
            <a:pPr algn="ctr"/>
            <a:r>
              <a:rPr lang="az-Cyrl-AZ" sz="1100" dirty="0"/>
              <a:t>Ефессянам 5,14</a:t>
            </a:r>
            <a:endParaRPr lang="de-DE" sz="1100" dirty="0" smtClean="0"/>
          </a:p>
        </p:txBody>
      </p:sp>
      <p:sp>
        <p:nvSpPr>
          <p:cNvPr id="10" name="Textfeld 9"/>
          <p:cNvSpPr txBox="1"/>
          <p:nvPr/>
        </p:nvSpPr>
        <p:spPr>
          <a:xfrm>
            <a:off x="232914" y="1587261"/>
            <a:ext cx="891108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мы благодарим Господа</a:t>
            </a:r>
          </a:p>
          <a:p>
            <a:r>
              <a:rPr lang="ru-RU" dirty="0" smtClean="0"/>
              <a:t>•</a:t>
            </a:r>
            <a:r>
              <a:rPr lang="de-DE" dirty="0" smtClean="0"/>
              <a:t> </a:t>
            </a:r>
            <a:r>
              <a:rPr lang="ru-RU" dirty="0" smtClean="0"/>
              <a:t>за </a:t>
            </a:r>
            <a:r>
              <a:rPr lang="ru-RU" dirty="0"/>
              <a:t>то что в наступившем году Он еще продлевает Свою </a:t>
            </a:r>
            <a:r>
              <a:rPr lang="ru-RU" dirty="0" smtClean="0"/>
              <a:t>благодать</a:t>
            </a:r>
            <a:r>
              <a:rPr lang="ru-RU" dirty="0"/>
              <a:t>, долготерпение и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   </a:t>
            </a:r>
            <a:r>
              <a:rPr lang="ru-RU" dirty="0" smtClean="0"/>
              <a:t>любовь </a:t>
            </a:r>
            <a:r>
              <a:rPr lang="ru-RU" dirty="0"/>
              <a:t>к людям, </a:t>
            </a:r>
            <a:r>
              <a:rPr lang="ru-RU" dirty="0" smtClean="0"/>
              <a:t>пребывающим </a:t>
            </a:r>
            <a:r>
              <a:rPr lang="ru-RU" dirty="0"/>
              <a:t>в греховном сне (Плач 3,21–23; 2 Петр. 3,9);</a:t>
            </a:r>
          </a:p>
          <a:p>
            <a:r>
              <a:rPr lang="ru-RU" dirty="0" smtClean="0"/>
              <a:t>•</a:t>
            </a:r>
            <a:r>
              <a:rPr lang="de-DE" dirty="0" smtClean="0"/>
              <a:t> </a:t>
            </a:r>
            <a:r>
              <a:rPr lang="ru-RU" dirty="0" smtClean="0"/>
              <a:t>за </a:t>
            </a:r>
            <a:r>
              <a:rPr lang="ru-RU" dirty="0"/>
              <a:t>то, что Он в Своем Слове пророчески указал на </a:t>
            </a:r>
            <a:r>
              <a:rPr lang="ru-RU" dirty="0" smtClean="0"/>
              <a:t>чрезвычайные </a:t>
            </a:r>
            <a:r>
              <a:rPr lang="ru-RU" dirty="0"/>
              <a:t>события и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   </a:t>
            </a:r>
            <a:r>
              <a:rPr lang="ru-RU" dirty="0" smtClean="0"/>
              <a:t>катастрофы </a:t>
            </a:r>
            <a:r>
              <a:rPr lang="ru-RU" dirty="0"/>
              <a:t>в природе и </a:t>
            </a:r>
            <a:r>
              <a:rPr lang="ru-RU" dirty="0" smtClean="0"/>
              <a:t>человеческом </a:t>
            </a:r>
            <a:r>
              <a:rPr lang="ru-RU" dirty="0"/>
              <a:t>обществе, свидетельствующие о близости Его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   </a:t>
            </a:r>
            <a:r>
              <a:rPr lang="ru-RU" dirty="0" smtClean="0"/>
              <a:t>пришествия </a:t>
            </a:r>
            <a:r>
              <a:rPr lang="ru-RU" dirty="0"/>
              <a:t>и последующих судов (Мф. 24; Лк. 21; </a:t>
            </a:r>
            <a:r>
              <a:rPr lang="ru-RU" dirty="0" smtClean="0"/>
              <a:t>2 </a:t>
            </a:r>
            <a:r>
              <a:rPr lang="ru-RU" dirty="0"/>
              <a:t>Тим. 3,1–5);</a:t>
            </a:r>
          </a:p>
          <a:p>
            <a:r>
              <a:rPr lang="ru-RU" dirty="0" smtClean="0"/>
              <a:t>•</a:t>
            </a:r>
            <a:r>
              <a:rPr lang="de-DE" dirty="0" smtClean="0"/>
              <a:t> </a:t>
            </a:r>
            <a:r>
              <a:rPr lang="ru-RU" dirty="0" smtClean="0"/>
              <a:t>за </a:t>
            </a:r>
            <a:r>
              <a:rPr lang="ru-RU" dirty="0"/>
              <a:t>открытые двери для проповеди </a:t>
            </a:r>
            <a:r>
              <a:rPr lang="ru-RU" dirty="0" smtClean="0"/>
              <a:t>Евангелия</a:t>
            </a:r>
            <a:r>
              <a:rPr lang="de-DE" dirty="0" smtClean="0"/>
              <a:t> </a:t>
            </a:r>
            <a:r>
              <a:rPr lang="ru-RU" dirty="0" smtClean="0"/>
              <a:t>в </a:t>
            </a:r>
            <a:r>
              <a:rPr lang="ru-RU" dirty="0"/>
              <a:t>большинстве стран мира (1 Кор. 16,9).</a:t>
            </a:r>
          </a:p>
          <a:p>
            <a:endParaRPr lang="ru-RU" dirty="0"/>
          </a:p>
          <a:p>
            <a:r>
              <a:rPr lang="ru-RU" b="1" dirty="0">
                <a:solidFill>
                  <a:srgbClr val="002060"/>
                </a:solidFill>
              </a:rPr>
              <a:t>мы молимся Господу</a:t>
            </a:r>
          </a:p>
          <a:p>
            <a:r>
              <a:rPr lang="ru-RU" dirty="0" smtClean="0"/>
              <a:t>•</a:t>
            </a:r>
            <a:r>
              <a:rPr lang="de-DE" dirty="0" smtClean="0"/>
              <a:t> </a:t>
            </a:r>
            <a:r>
              <a:rPr lang="ru-RU" dirty="0" smtClean="0"/>
              <a:t>о </a:t>
            </a:r>
            <a:r>
              <a:rPr lang="ru-RU" dirty="0"/>
              <a:t>пробуждении в нашем городе и стране (1 Тим. 2,1–4);</a:t>
            </a:r>
          </a:p>
          <a:p>
            <a:r>
              <a:rPr lang="ru-RU" dirty="0" smtClean="0"/>
              <a:t>•</a:t>
            </a:r>
            <a:r>
              <a:rPr lang="de-DE" dirty="0" smtClean="0"/>
              <a:t> </a:t>
            </a:r>
            <a:r>
              <a:rPr lang="ru-RU" dirty="0" smtClean="0"/>
              <a:t>о </a:t>
            </a:r>
            <a:r>
              <a:rPr lang="ru-RU" dirty="0"/>
              <a:t>нашем правительстве, о начальствующих, </a:t>
            </a:r>
            <a:r>
              <a:rPr lang="ru-RU" dirty="0" smtClean="0"/>
              <a:t>об</a:t>
            </a:r>
            <a:r>
              <a:rPr lang="de-DE" dirty="0" smtClean="0"/>
              <a:t> </a:t>
            </a:r>
            <a:r>
              <a:rPr lang="ru-RU" dirty="0" smtClean="0"/>
              <a:t>учителях школ</a:t>
            </a:r>
            <a:r>
              <a:rPr lang="ru-RU" dirty="0"/>
              <a:t>, чтобы все они могли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   </a:t>
            </a:r>
            <a:r>
              <a:rPr lang="ru-RU" dirty="0" smtClean="0"/>
              <a:t>осознавать </a:t>
            </a:r>
            <a:r>
              <a:rPr lang="ru-RU" dirty="0"/>
              <a:t>свою зависимость </a:t>
            </a:r>
            <a:r>
              <a:rPr lang="ru-RU" dirty="0" smtClean="0"/>
              <a:t>от </a:t>
            </a:r>
            <a:r>
              <a:rPr lang="ru-RU" dirty="0"/>
              <a:t>Бога (Пс. 126,1; Дан. 4, 24);</a:t>
            </a:r>
          </a:p>
          <a:p>
            <a:r>
              <a:rPr lang="ru-RU" dirty="0" smtClean="0"/>
              <a:t>•</a:t>
            </a:r>
            <a:r>
              <a:rPr lang="de-DE" dirty="0" smtClean="0"/>
              <a:t> </a:t>
            </a:r>
            <a:r>
              <a:rPr lang="ru-RU" dirty="0" smtClean="0"/>
              <a:t>о </a:t>
            </a:r>
            <a:r>
              <a:rPr lang="ru-RU" dirty="0"/>
              <a:t>том, чтобы Он помог нам понимать, что каждый из нас </a:t>
            </a:r>
            <a:r>
              <a:rPr lang="ru-RU" dirty="0" smtClean="0"/>
              <a:t>лично </a:t>
            </a:r>
            <a:r>
              <a:rPr lang="ru-RU" dirty="0"/>
              <a:t>ответственен за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   </a:t>
            </a:r>
            <a:r>
              <a:rPr lang="ru-RU" dirty="0" smtClean="0"/>
              <a:t>покаяние </a:t>
            </a:r>
            <a:r>
              <a:rPr lang="ru-RU" dirty="0"/>
              <a:t>наших неверующих </a:t>
            </a:r>
            <a:r>
              <a:rPr lang="ru-RU" dirty="0" smtClean="0"/>
              <a:t>друзей </a:t>
            </a:r>
            <a:r>
              <a:rPr lang="ru-RU" dirty="0"/>
              <a:t>и соседей (Иез. 33,8–9);</a:t>
            </a:r>
          </a:p>
          <a:p>
            <a:r>
              <a:rPr lang="ru-RU" dirty="0" smtClean="0"/>
              <a:t>•</a:t>
            </a:r>
            <a:r>
              <a:rPr lang="de-DE" dirty="0" smtClean="0"/>
              <a:t> </a:t>
            </a:r>
            <a:r>
              <a:rPr lang="ru-RU" dirty="0" smtClean="0"/>
              <a:t>о </a:t>
            </a:r>
            <a:r>
              <a:rPr lang="ru-RU" dirty="0"/>
              <a:t>том, чтобы израильский народ узнал в Иисусе Христе </a:t>
            </a:r>
            <a:r>
              <a:rPr lang="ru-RU" dirty="0" smtClean="0"/>
              <a:t>своего </a:t>
            </a:r>
            <a:r>
              <a:rPr lang="ru-RU" dirty="0"/>
              <a:t>Мессию </a:t>
            </a:r>
            <a:endParaRPr lang="de-DE" dirty="0" smtClean="0"/>
          </a:p>
          <a:p>
            <a:r>
              <a:rPr lang="de-DE" dirty="0"/>
              <a:t> </a:t>
            </a:r>
            <a:r>
              <a:rPr lang="de-DE" dirty="0" smtClean="0"/>
              <a:t>  </a:t>
            </a:r>
            <a:r>
              <a:rPr lang="ru-RU" dirty="0" smtClean="0"/>
              <a:t>(</a:t>
            </a:r>
            <a:r>
              <a:rPr lang="ru-RU" dirty="0"/>
              <a:t>Рим. 10,1; 2 Кор. 3,14–16).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09227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0" y="0"/>
            <a:ext cx="1024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z-Cyrl-AZ" dirty="0"/>
              <a:t>6-й день</a:t>
            </a:r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2925440" y="98402"/>
            <a:ext cx="40101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Преследуемые за Иисуса </a:t>
            </a:r>
            <a:r>
              <a:rPr lang="ru-RU" sz="2400" b="1" dirty="0" smtClean="0">
                <a:solidFill>
                  <a:srgbClr val="002060"/>
                </a:solidFill>
              </a:rPr>
              <a:t>Христа</a:t>
            </a:r>
            <a:r>
              <a:rPr lang="de-DE" sz="2400" b="1" dirty="0" smtClean="0">
                <a:solidFill>
                  <a:srgbClr val="002060"/>
                </a:solidFill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</a:rPr>
              <a:t>и </a:t>
            </a:r>
            <a:r>
              <a:rPr lang="ru-RU" sz="2400" b="1" dirty="0">
                <a:solidFill>
                  <a:srgbClr val="002060"/>
                </a:solidFill>
              </a:rPr>
              <a:t>страждущие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6832120" y="0"/>
            <a:ext cx="2346383" cy="1509623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ru-RU" sz="1400" dirty="0"/>
              <a:t>«Тогда говорит им Иисус: душа Моя скорбит </a:t>
            </a:r>
            <a:r>
              <a:rPr lang="ru-RU" sz="1400" dirty="0" smtClean="0"/>
              <a:t>смертельно;</a:t>
            </a:r>
            <a:r>
              <a:rPr lang="de-DE" sz="1400" dirty="0" smtClean="0"/>
              <a:t> </a:t>
            </a:r>
            <a:r>
              <a:rPr lang="ru-RU" sz="1400" dirty="0" smtClean="0"/>
              <a:t>побудьте </a:t>
            </a:r>
            <a:r>
              <a:rPr lang="ru-RU" sz="1400" dirty="0"/>
              <a:t>здесь и бодрствуйте со Мною».</a:t>
            </a:r>
            <a:endParaRPr lang="de-DE" sz="1400" dirty="0" smtClean="0"/>
          </a:p>
          <a:p>
            <a:pPr algn="ctr"/>
            <a:r>
              <a:rPr lang="az-Cyrl-AZ" sz="1100" dirty="0"/>
              <a:t>Матфея 26,38</a:t>
            </a:r>
            <a:endParaRPr lang="de-DE" sz="1100" dirty="0" smtClean="0"/>
          </a:p>
        </p:txBody>
      </p:sp>
      <p:sp>
        <p:nvSpPr>
          <p:cNvPr id="10" name="Textfeld 9"/>
          <p:cNvSpPr txBox="1"/>
          <p:nvPr/>
        </p:nvSpPr>
        <p:spPr>
          <a:xfrm>
            <a:off x="129402" y="1509627"/>
            <a:ext cx="901459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700" b="1" dirty="0">
                <a:solidFill>
                  <a:srgbClr val="002060"/>
                </a:solidFill>
              </a:rPr>
              <a:t>мы благодарим Господа</a:t>
            </a:r>
          </a:p>
          <a:p>
            <a:r>
              <a:rPr lang="ru-RU" sz="1700" dirty="0" smtClean="0"/>
              <a:t>•</a:t>
            </a:r>
            <a:r>
              <a:rPr lang="de-DE" sz="1700" dirty="0" smtClean="0"/>
              <a:t> </a:t>
            </a:r>
            <a:r>
              <a:rPr lang="ru-RU" sz="1700" dirty="0" smtClean="0"/>
              <a:t>за </a:t>
            </a:r>
            <a:r>
              <a:rPr lang="ru-RU" sz="1700" dirty="0"/>
              <a:t>то, что, отвергнутый людьми, Он ради спасения </a:t>
            </a:r>
            <a:r>
              <a:rPr lang="ru-RU" sz="1700" dirty="0" smtClean="0"/>
              <a:t>человечества </a:t>
            </a:r>
            <a:r>
              <a:rPr lang="ru-RU" sz="1700" dirty="0"/>
              <a:t>бодрствовал в страшную </a:t>
            </a:r>
            <a:r>
              <a:rPr lang="de-DE" sz="1700" dirty="0" smtClean="0"/>
              <a:t/>
            </a:r>
            <a:br>
              <a:rPr lang="de-DE" sz="1700" dirty="0" smtClean="0"/>
            </a:br>
            <a:r>
              <a:rPr lang="de-DE" sz="1700" dirty="0" smtClean="0"/>
              <a:t>   </a:t>
            </a:r>
            <a:r>
              <a:rPr lang="ru-RU" sz="1700" dirty="0" smtClean="0"/>
              <a:t>для </a:t>
            </a:r>
            <a:r>
              <a:rPr lang="ru-RU" sz="1700" dirty="0"/>
              <a:t>Него </a:t>
            </a:r>
            <a:r>
              <a:rPr lang="ru-RU" sz="1700" dirty="0" smtClean="0"/>
              <a:t>Гефсиманскую </a:t>
            </a:r>
            <a:r>
              <a:rPr lang="ru-RU" sz="1700" dirty="0"/>
              <a:t>ночь (Лк. 22,41–44);</a:t>
            </a:r>
          </a:p>
          <a:p>
            <a:r>
              <a:rPr lang="ru-RU" sz="1700" dirty="0" smtClean="0"/>
              <a:t>•</a:t>
            </a:r>
            <a:r>
              <a:rPr lang="de-DE" sz="1700" dirty="0" smtClean="0"/>
              <a:t> </a:t>
            </a:r>
            <a:r>
              <a:rPr lang="ru-RU" sz="1700" dirty="0" smtClean="0"/>
              <a:t>за </a:t>
            </a:r>
            <a:r>
              <a:rPr lang="ru-RU" sz="1700" dirty="0"/>
              <a:t>то, что Он учил Своих последователей всегда </a:t>
            </a:r>
            <a:r>
              <a:rPr lang="ru-RU" sz="1700" dirty="0" smtClean="0"/>
              <a:t>бодрствовать </a:t>
            </a:r>
            <a:r>
              <a:rPr lang="ru-RU" sz="1700" dirty="0"/>
              <a:t>и поддерживать в этом </a:t>
            </a:r>
            <a:r>
              <a:rPr lang="de-DE" sz="1700" dirty="0" smtClean="0"/>
              <a:t/>
            </a:r>
            <a:br>
              <a:rPr lang="de-DE" sz="1700" dirty="0" smtClean="0"/>
            </a:br>
            <a:r>
              <a:rPr lang="de-DE" sz="1700" dirty="0" smtClean="0"/>
              <a:t>   </a:t>
            </a:r>
            <a:r>
              <a:rPr lang="ru-RU" sz="1700" dirty="0" smtClean="0"/>
              <a:t>других </a:t>
            </a:r>
            <a:r>
              <a:rPr lang="ru-RU" sz="1700" dirty="0"/>
              <a:t>(Мф. 26,40–41);</a:t>
            </a:r>
          </a:p>
          <a:p>
            <a:r>
              <a:rPr lang="ru-RU" sz="1700" dirty="0" smtClean="0"/>
              <a:t>•</a:t>
            </a:r>
            <a:r>
              <a:rPr lang="de-DE" sz="1700" dirty="0" smtClean="0"/>
              <a:t> </a:t>
            </a:r>
            <a:r>
              <a:rPr lang="ru-RU" sz="1700" dirty="0" smtClean="0"/>
              <a:t>за </a:t>
            </a:r>
            <a:r>
              <a:rPr lang="ru-RU" sz="1700" dirty="0"/>
              <a:t>то, что Он сегодня близок к страждущим, утешая </a:t>
            </a:r>
            <a:r>
              <a:rPr lang="ru-RU" sz="1700" dirty="0" smtClean="0"/>
              <a:t>их </a:t>
            </a:r>
            <a:r>
              <a:rPr lang="ru-RU" sz="1700" dirty="0"/>
              <a:t>(Рим. 8,18) и отождествляя Себя с </a:t>
            </a:r>
            <a:r>
              <a:rPr lang="de-DE" sz="1700" dirty="0" smtClean="0"/>
              <a:t/>
            </a:r>
            <a:br>
              <a:rPr lang="de-DE" sz="1700" dirty="0" smtClean="0"/>
            </a:br>
            <a:r>
              <a:rPr lang="de-DE" sz="1700" dirty="0" smtClean="0"/>
              <a:t>   </a:t>
            </a:r>
            <a:r>
              <a:rPr lang="ru-RU" sz="1700" dirty="0" smtClean="0"/>
              <a:t>ними </a:t>
            </a:r>
            <a:r>
              <a:rPr lang="ru-RU" sz="1700" dirty="0"/>
              <a:t>(Мф. 25,31–40; </a:t>
            </a:r>
            <a:r>
              <a:rPr lang="ru-RU" sz="1700" dirty="0" smtClean="0"/>
              <a:t>Ин</a:t>
            </a:r>
            <a:r>
              <a:rPr lang="ru-RU" sz="1700" dirty="0"/>
              <a:t>. 15,18–20);</a:t>
            </a:r>
          </a:p>
          <a:p>
            <a:r>
              <a:rPr lang="ru-RU" sz="1700" dirty="0" smtClean="0"/>
              <a:t>•</a:t>
            </a:r>
            <a:r>
              <a:rPr lang="de-DE" sz="1700" dirty="0" smtClean="0"/>
              <a:t> </a:t>
            </a:r>
            <a:r>
              <a:rPr lang="ru-RU" sz="1700" dirty="0" smtClean="0"/>
              <a:t>за </a:t>
            </a:r>
            <a:r>
              <a:rPr lang="ru-RU" sz="1700" dirty="0"/>
              <a:t>доброе свидетельство христианской веры в тех </a:t>
            </a:r>
            <a:r>
              <a:rPr lang="ru-RU" sz="1700" dirty="0" smtClean="0"/>
              <a:t>странах</a:t>
            </a:r>
            <a:r>
              <a:rPr lang="ru-RU" sz="1700" dirty="0"/>
              <a:t>, где христиане гонимы </a:t>
            </a:r>
            <a:endParaRPr lang="de-DE" sz="1700" dirty="0" smtClean="0"/>
          </a:p>
          <a:p>
            <a:r>
              <a:rPr lang="de-DE" sz="1700" dirty="0"/>
              <a:t> </a:t>
            </a:r>
            <a:r>
              <a:rPr lang="de-DE" sz="1700" dirty="0" smtClean="0"/>
              <a:t>  </a:t>
            </a:r>
            <a:r>
              <a:rPr lang="ru-RU" sz="1700" dirty="0" smtClean="0"/>
              <a:t>(</a:t>
            </a:r>
            <a:r>
              <a:rPr lang="ru-RU" sz="1700" dirty="0"/>
              <a:t>Деян. 4,13; 2 Кор. 6,4–5).</a:t>
            </a:r>
          </a:p>
          <a:p>
            <a:endParaRPr lang="ru-RU" sz="800" dirty="0"/>
          </a:p>
          <a:p>
            <a:r>
              <a:rPr lang="ru-RU" sz="1700" b="1" dirty="0">
                <a:solidFill>
                  <a:srgbClr val="002060"/>
                </a:solidFill>
              </a:rPr>
              <a:t>мы молимся Господу</a:t>
            </a:r>
          </a:p>
          <a:p>
            <a:r>
              <a:rPr lang="ru-RU" sz="1700" dirty="0" smtClean="0"/>
              <a:t>•</a:t>
            </a:r>
            <a:r>
              <a:rPr lang="de-DE" sz="1700" dirty="0" smtClean="0"/>
              <a:t> </a:t>
            </a:r>
            <a:r>
              <a:rPr lang="ru-RU" sz="1700" dirty="0" smtClean="0"/>
              <a:t>о </a:t>
            </a:r>
            <a:r>
              <a:rPr lang="ru-RU" sz="1700" dirty="0"/>
              <a:t>наших братьях и сёстрах, живущих в зонах войн </a:t>
            </a:r>
            <a:r>
              <a:rPr lang="ru-RU" sz="1700" dirty="0" smtClean="0"/>
              <a:t>и </a:t>
            </a:r>
            <a:r>
              <a:rPr lang="ru-RU" sz="1700" dirty="0"/>
              <a:t>бедствий, ставших беженцами, </a:t>
            </a:r>
            <a:r>
              <a:rPr lang="de-DE" sz="1700" dirty="0" smtClean="0"/>
              <a:t/>
            </a:r>
            <a:br>
              <a:rPr lang="de-DE" sz="1700" dirty="0" smtClean="0"/>
            </a:br>
            <a:r>
              <a:rPr lang="de-DE" sz="1700" dirty="0" smtClean="0"/>
              <a:t>   </a:t>
            </a:r>
            <a:r>
              <a:rPr lang="ru-RU" sz="1700" dirty="0" smtClean="0"/>
              <a:t>испытывающих крайнюю </a:t>
            </a:r>
            <a:r>
              <a:rPr lang="ru-RU" sz="1700" dirty="0"/>
              <a:t>нужду, голод, болезни, смерть близких, потерю </a:t>
            </a:r>
            <a:r>
              <a:rPr lang="ru-RU" sz="1700" dirty="0" smtClean="0"/>
              <a:t>имущества </a:t>
            </a:r>
            <a:r>
              <a:rPr lang="ru-RU" sz="1700" dirty="0"/>
              <a:t>и т. п. </a:t>
            </a:r>
            <a:r>
              <a:rPr lang="de-DE" sz="1700" dirty="0" smtClean="0"/>
              <a:t/>
            </a:r>
            <a:br>
              <a:rPr lang="de-DE" sz="1700" dirty="0" smtClean="0"/>
            </a:br>
            <a:r>
              <a:rPr lang="de-DE" sz="1700" dirty="0" smtClean="0"/>
              <a:t>   </a:t>
            </a:r>
            <a:r>
              <a:rPr lang="ru-RU" sz="1700" dirty="0" smtClean="0"/>
              <a:t>(</a:t>
            </a:r>
            <a:r>
              <a:rPr lang="ru-RU" sz="1700" dirty="0"/>
              <a:t>1 Ин. 3,16–18);</a:t>
            </a:r>
          </a:p>
          <a:p>
            <a:r>
              <a:rPr lang="ru-RU" sz="1700" dirty="0" smtClean="0"/>
              <a:t>•</a:t>
            </a:r>
            <a:r>
              <a:rPr lang="de-DE" sz="1700" dirty="0" smtClean="0"/>
              <a:t> </a:t>
            </a:r>
            <a:r>
              <a:rPr lang="ru-RU" sz="1700" dirty="0" smtClean="0"/>
              <a:t>о </a:t>
            </a:r>
            <a:r>
              <a:rPr lang="ru-RU" sz="1700" dirty="0"/>
              <a:t>том, чтобы преследуемые христиане остались </a:t>
            </a:r>
            <a:r>
              <a:rPr lang="ru-RU" sz="1700" dirty="0" smtClean="0"/>
              <a:t>верными </a:t>
            </a:r>
            <a:r>
              <a:rPr lang="ru-RU" sz="1700" dirty="0"/>
              <a:t>Богу и могли любить своих </a:t>
            </a:r>
            <a:r>
              <a:rPr lang="de-DE" sz="1700" dirty="0" smtClean="0"/>
              <a:t/>
            </a:r>
            <a:br>
              <a:rPr lang="de-DE" sz="1700" dirty="0" smtClean="0"/>
            </a:br>
            <a:r>
              <a:rPr lang="de-DE" sz="1700" dirty="0" smtClean="0"/>
              <a:t>   </a:t>
            </a:r>
            <a:r>
              <a:rPr lang="ru-RU" sz="1700" dirty="0" smtClean="0"/>
              <a:t>гонителей </a:t>
            </a:r>
            <a:r>
              <a:rPr lang="ru-RU" sz="1700" dirty="0"/>
              <a:t>(Деян. 7,59–60);</a:t>
            </a:r>
          </a:p>
          <a:p>
            <a:r>
              <a:rPr lang="ru-RU" sz="1700" dirty="0" smtClean="0"/>
              <a:t>•</a:t>
            </a:r>
            <a:r>
              <a:rPr lang="de-DE" sz="1700" dirty="0" smtClean="0"/>
              <a:t> </a:t>
            </a:r>
            <a:r>
              <a:rPr lang="ru-RU" sz="1700" dirty="0" smtClean="0"/>
              <a:t>о </a:t>
            </a:r>
            <a:r>
              <a:rPr lang="ru-RU" sz="1700" dirty="0"/>
              <a:t>том, чтобы Он помог нам преодолеть равнодушие </a:t>
            </a:r>
            <a:r>
              <a:rPr lang="ru-RU" sz="1700" dirty="0" smtClean="0"/>
              <a:t>к </a:t>
            </a:r>
            <a:r>
              <a:rPr lang="ru-RU" sz="1700" dirty="0"/>
              <a:t>судьбам гонимых и страждущих </a:t>
            </a:r>
            <a:r>
              <a:rPr lang="de-DE" sz="1700" dirty="0" smtClean="0"/>
              <a:t/>
            </a:r>
            <a:br>
              <a:rPr lang="de-DE" sz="1700" dirty="0" smtClean="0"/>
            </a:br>
            <a:r>
              <a:rPr lang="de-DE" sz="1700" dirty="0" smtClean="0"/>
              <a:t>   </a:t>
            </a:r>
            <a:r>
              <a:rPr lang="ru-RU" sz="1700" dirty="0" smtClean="0"/>
              <a:t>христиан </a:t>
            </a:r>
            <a:r>
              <a:rPr lang="ru-RU" sz="1700" dirty="0"/>
              <a:t>и зажег </a:t>
            </a:r>
            <a:r>
              <a:rPr lang="ru-RU" sz="1700" dirty="0" smtClean="0"/>
              <a:t>в </a:t>
            </a:r>
            <a:r>
              <a:rPr lang="ru-RU" sz="1700" dirty="0"/>
              <a:t>нас желание оказывать им практическую помощь </a:t>
            </a:r>
            <a:endParaRPr lang="de-DE" sz="1700" dirty="0" smtClean="0"/>
          </a:p>
          <a:p>
            <a:r>
              <a:rPr lang="de-DE" sz="1700" dirty="0"/>
              <a:t> </a:t>
            </a:r>
            <a:r>
              <a:rPr lang="de-DE" sz="1700" dirty="0" smtClean="0"/>
              <a:t>  </a:t>
            </a:r>
            <a:r>
              <a:rPr lang="ru-RU" sz="1700" dirty="0" smtClean="0"/>
              <a:t>(</a:t>
            </a:r>
            <a:r>
              <a:rPr lang="ru-RU" sz="1700" dirty="0"/>
              <a:t>Фил. 1,14; Евр. 10,32–34);</a:t>
            </a:r>
          </a:p>
          <a:p>
            <a:r>
              <a:rPr lang="ru-RU" sz="1700" dirty="0" smtClean="0"/>
              <a:t>•</a:t>
            </a:r>
            <a:r>
              <a:rPr lang="de-DE" sz="1700" dirty="0" smtClean="0"/>
              <a:t> </a:t>
            </a:r>
            <a:r>
              <a:rPr lang="ru-RU" sz="1700" dirty="0" smtClean="0"/>
              <a:t>о </a:t>
            </a:r>
            <a:r>
              <a:rPr lang="ru-RU" sz="1700" dirty="0"/>
              <a:t>личной готовности без сомнений и ропота переносить </a:t>
            </a:r>
            <a:r>
              <a:rPr lang="ru-RU" sz="1700" dirty="0" smtClean="0"/>
              <a:t>лишения </a:t>
            </a:r>
            <a:r>
              <a:rPr lang="ru-RU" sz="1700" dirty="0"/>
              <a:t>ради Христа </a:t>
            </a:r>
            <a:endParaRPr lang="de-DE" sz="1700" dirty="0" smtClean="0"/>
          </a:p>
          <a:p>
            <a:r>
              <a:rPr lang="de-DE" sz="1700" dirty="0"/>
              <a:t> </a:t>
            </a:r>
            <a:r>
              <a:rPr lang="de-DE" sz="1700" dirty="0" smtClean="0"/>
              <a:t>  </a:t>
            </a:r>
            <a:r>
              <a:rPr lang="ru-RU" sz="1700" dirty="0" smtClean="0"/>
              <a:t>(</a:t>
            </a:r>
            <a:r>
              <a:rPr lang="ru-RU" sz="1700" dirty="0"/>
              <a:t>Лк. 9,23–24; 2 Тим. 2,3; 3,10–12).</a:t>
            </a:r>
            <a:endParaRPr lang="de-DE" sz="1700" dirty="0"/>
          </a:p>
        </p:txBody>
      </p:sp>
    </p:spTree>
    <p:extLst>
      <p:ext uri="{BB962C8B-B14F-4D97-AF65-F5344CB8AC3E}">
        <p14:creationId xmlns:p14="http://schemas.microsoft.com/office/powerpoint/2010/main" val="3247927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0" y="0"/>
            <a:ext cx="1024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z-Cyrl-AZ" dirty="0"/>
              <a:t>7-й день</a:t>
            </a:r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3493697" y="98402"/>
            <a:ext cx="30192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z-Cyrl-AZ" sz="2400" b="1" dirty="0">
                <a:solidFill>
                  <a:srgbClr val="002060"/>
                </a:solidFill>
              </a:rPr>
              <a:t>Бодрствуйте, </a:t>
            </a:r>
          </a:p>
          <a:p>
            <a:pPr algn="ctr"/>
            <a:r>
              <a:rPr lang="az-Cyrl-AZ" sz="2400" b="1" dirty="0">
                <a:solidFill>
                  <a:srgbClr val="002060"/>
                </a:solidFill>
              </a:rPr>
              <a:t>Господь наш грядет!</a:t>
            </a:r>
            <a:endParaRPr lang="de-DE" sz="2400" b="1" dirty="0">
              <a:solidFill>
                <a:srgbClr val="002060"/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6340414" y="0"/>
            <a:ext cx="2838089" cy="1475117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ru-RU" sz="1400" dirty="0"/>
              <a:t>«Итак, не будем спать, как и прочие, но будем </a:t>
            </a:r>
            <a:r>
              <a:rPr lang="ru-RU" sz="1400" dirty="0" smtClean="0"/>
              <a:t>бодрствовать </a:t>
            </a:r>
            <a:r>
              <a:rPr lang="ru-RU" sz="1400" dirty="0"/>
              <a:t>и трезвиться… потому что </a:t>
            </a:r>
            <a:r>
              <a:rPr lang="ru-RU" sz="1400" dirty="0" smtClean="0"/>
              <a:t>Бог</a:t>
            </a:r>
            <a:r>
              <a:rPr lang="de-DE" sz="1400" dirty="0" smtClean="0"/>
              <a:t> </a:t>
            </a:r>
            <a:r>
              <a:rPr lang="ru-RU" sz="1400" dirty="0" smtClean="0"/>
              <a:t>определил нас </a:t>
            </a:r>
            <a:r>
              <a:rPr lang="ru-RU" sz="1400" dirty="0"/>
              <a:t>не на гнев, но к получению спасения через </a:t>
            </a:r>
          </a:p>
          <a:p>
            <a:pPr algn="ctr"/>
            <a:r>
              <a:rPr lang="ru-RU" sz="1400" dirty="0"/>
              <a:t>Господа нашего Иисуса Христа</a:t>
            </a:r>
            <a:r>
              <a:rPr lang="ru-RU" sz="1400" dirty="0" smtClean="0"/>
              <a:t>».</a:t>
            </a:r>
            <a:endParaRPr lang="de-DE" sz="1400" dirty="0" smtClean="0"/>
          </a:p>
          <a:p>
            <a:pPr algn="ctr"/>
            <a:r>
              <a:rPr lang="az-Cyrl-AZ" sz="1100" dirty="0"/>
              <a:t>1 Фессалоникийцам 5:6, 9</a:t>
            </a:r>
            <a:endParaRPr lang="de-DE" sz="1100" dirty="0" smtClean="0"/>
          </a:p>
        </p:txBody>
      </p:sp>
      <p:sp>
        <p:nvSpPr>
          <p:cNvPr id="10" name="Textfeld 9"/>
          <p:cNvSpPr txBox="1"/>
          <p:nvPr/>
        </p:nvSpPr>
        <p:spPr>
          <a:xfrm>
            <a:off x="129402" y="1621765"/>
            <a:ext cx="9014598" cy="46705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750" b="1" dirty="0">
                <a:solidFill>
                  <a:srgbClr val="002060"/>
                </a:solidFill>
              </a:rPr>
              <a:t>мы благодарим Господа</a:t>
            </a:r>
          </a:p>
          <a:p>
            <a:r>
              <a:rPr lang="ru-RU" sz="1750" dirty="0" smtClean="0"/>
              <a:t>•</a:t>
            </a:r>
            <a:r>
              <a:rPr lang="de-DE" sz="1750" dirty="0" smtClean="0"/>
              <a:t> </a:t>
            </a:r>
            <a:r>
              <a:rPr lang="ru-RU" sz="1750" dirty="0" smtClean="0"/>
              <a:t>за </a:t>
            </a:r>
            <a:r>
              <a:rPr lang="ru-RU" sz="1750" dirty="0"/>
              <a:t>то, что, бодрствуя, мы преодолеваем страх перед </a:t>
            </a:r>
            <a:r>
              <a:rPr lang="ru-RU" sz="1750" dirty="0" smtClean="0"/>
              <a:t>неизвестностью </a:t>
            </a:r>
            <a:r>
              <a:rPr lang="ru-RU" sz="1750" dirty="0"/>
              <a:t>будущего </a:t>
            </a:r>
            <a:endParaRPr lang="de-DE" sz="1750" dirty="0" smtClean="0"/>
          </a:p>
          <a:p>
            <a:r>
              <a:rPr lang="de-DE" sz="1750" dirty="0"/>
              <a:t> </a:t>
            </a:r>
            <a:r>
              <a:rPr lang="de-DE" sz="1750" dirty="0" smtClean="0"/>
              <a:t>  </a:t>
            </a:r>
            <a:r>
              <a:rPr lang="ru-RU" sz="1750" dirty="0" smtClean="0"/>
              <a:t>(</a:t>
            </a:r>
            <a:r>
              <a:rPr lang="ru-RU" sz="1750" dirty="0"/>
              <a:t>1 Фес. 5,4–10);</a:t>
            </a:r>
          </a:p>
          <a:p>
            <a:r>
              <a:rPr lang="ru-RU" sz="1750" dirty="0" smtClean="0"/>
              <a:t>•</a:t>
            </a:r>
            <a:r>
              <a:rPr lang="de-DE" sz="1750" dirty="0" smtClean="0"/>
              <a:t> </a:t>
            </a:r>
            <a:r>
              <a:rPr lang="ru-RU" sz="1750" dirty="0" smtClean="0"/>
              <a:t>за </a:t>
            </a:r>
            <a:r>
              <a:rPr lang="ru-RU" sz="1750" dirty="0"/>
              <a:t>непрекращающееся радостное общение с Ним </a:t>
            </a:r>
            <a:r>
              <a:rPr lang="ru-RU" sz="1750" dirty="0" smtClean="0"/>
              <a:t>в </a:t>
            </a:r>
            <a:r>
              <a:rPr lang="ru-RU" sz="1750" dirty="0"/>
              <a:t>вечном городе, который Он построил </a:t>
            </a:r>
            <a:endParaRPr lang="de-DE" sz="1750" dirty="0" smtClean="0"/>
          </a:p>
          <a:p>
            <a:r>
              <a:rPr lang="de-DE" sz="1750" dirty="0"/>
              <a:t> </a:t>
            </a:r>
            <a:r>
              <a:rPr lang="de-DE" sz="1750" dirty="0" smtClean="0"/>
              <a:t>  </a:t>
            </a:r>
            <a:r>
              <a:rPr lang="ru-RU" sz="1750" dirty="0" smtClean="0"/>
              <a:t>для </a:t>
            </a:r>
            <a:r>
              <a:rPr lang="ru-RU" sz="1750" dirty="0"/>
              <a:t>всех, кто </a:t>
            </a:r>
            <a:r>
              <a:rPr lang="ru-RU" sz="1750" dirty="0" smtClean="0"/>
              <a:t>бодрствовал </a:t>
            </a:r>
            <a:r>
              <a:rPr lang="ru-RU" sz="1750" dirty="0"/>
              <a:t>(Лк. 12,37–38; Ин. 14,2–3; 1 Фес. 4,16–18; </a:t>
            </a:r>
            <a:r>
              <a:rPr lang="ru-RU" sz="1750" dirty="0" smtClean="0"/>
              <a:t>Откр</a:t>
            </a:r>
            <a:r>
              <a:rPr lang="ru-RU" sz="1750" dirty="0"/>
              <a:t>. 21,1–4);</a:t>
            </a:r>
          </a:p>
          <a:p>
            <a:r>
              <a:rPr lang="ru-RU" sz="1750" dirty="0" smtClean="0"/>
              <a:t>•</a:t>
            </a:r>
            <a:r>
              <a:rPr lang="de-DE" sz="1750" dirty="0" smtClean="0"/>
              <a:t> </a:t>
            </a:r>
            <a:r>
              <a:rPr lang="ru-RU" sz="1750" dirty="0" smtClean="0"/>
              <a:t>за </a:t>
            </a:r>
            <a:r>
              <a:rPr lang="ru-RU" sz="1750" dirty="0"/>
              <a:t>Его ободряющие напоминания отгонять сон </a:t>
            </a:r>
            <a:r>
              <a:rPr lang="ru-RU" sz="1750" dirty="0" smtClean="0"/>
              <a:t>легкомысленности </a:t>
            </a:r>
            <a:endParaRPr lang="de-DE" sz="1750" dirty="0" smtClean="0"/>
          </a:p>
          <a:p>
            <a:r>
              <a:rPr lang="de-DE" sz="1750" dirty="0"/>
              <a:t> </a:t>
            </a:r>
            <a:r>
              <a:rPr lang="de-DE" sz="1750" dirty="0" smtClean="0"/>
              <a:t>  </a:t>
            </a:r>
            <a:r>
              <a:rPr lang="ru-RU" sz="1750" dirty="0" smtClean="0"/>
              <a:t>(</a:t>
            </a:r>
            <a:r>
              <a:rPr lang="ru-RU" sz="1750" dirty="0"/>
              <a:t>Мф. 24,42; Рим. 13,11–14);</a:t>
            </a:r>
          </a:p>
          <a:p>
            <a:r>
              <a:rPr lang="ru-RU" sz="1750" dirty="0" smtClean="0"/>
              <a:t>•</a:t>
            </a:r>
            <a:r>
              <a:rPr lang="de-DE" sz="1750" dirty="0" smtClean="0"/>
              <a:t> </a:t>
            </a:r>
            <a:r>
              <a:rPr lang="ru-RU" sz="1750" dirty="0" smtClean="0"/>
              <a:t>за </a:t>
            </a:r>
            <a:r>
              <a:rPr lang="ru-RU" sz="1750" dirty="0"/>
              <a:t>продолжающееся время благодати, дарованное </a:t>
            </a:r>
            <a:r>
              <a:rPr lang="ru-RU" sz="1750" dirty="0" smtClean="0"/>
              <a:t>людям </a:t>
            </a:r>
            <a:r>
              <a:rPr lang="ru-RU" sz="1750" dirty="0"/>
              <a:t>для того, чтобы приготовиться к </a:t>
            </a:r>
            <a:endParaRPr lang="de-DE" sz="1750" dirty="0" smtClean="0"/>
          </a:p>
          <a:p>
            <a:r>
              <a:rPr lang="de-DE" sz="1750" dirty="0"/>
              <a:t> </a:t>
            </a:r>
            <a:r>
              <a:rPr lang="de-DE" sz="1750" dirty="0" smtClean="0"/>
              <a:t>  </a:t>
            </a:r>
            <a:r>
              <a:rPr lang="ru-RU" sz="1750" dirty="0" smtClean="0"/>
              <a:t>Его </a:t>
            </a:r>
            <a:r>
              <a:rPr lang="ru-RU" sz="1750" dirty="0"/>
              <a:t>пришествию </a:t>
            </a:r>
            <a:r>
              <a:rPr lang="ru-RU" sz="1750" dirty="0" smtClean="0"/>
              <a:t>(</a:t>
            </a:r>
            <a:r>
              <a:rPr lang="ru-RU" sz="1750" dirty="0"/>
              <a:t>2 Петр. 3,9; 1 Тим. 2,4).</a:t>
            </a:r>
          </a:p>
          <a:p>
            <a:endParaRPr lang="ru-RU" sz="1750" dirty="0"/>
          </a:p>
          <a:p>
            <a:r>
              <a:rPr lang="ru-RU" sz="1750" b="1" dirty="0">
                <a:solidFill>
                  <a:srgbClr val="002060"/>
                </a:solidFill>
              </a:rPr>
              <a:t>мы молимся Господу</a:t>
            </a:r>
          </a:p>
          <a:p>
            <a:r>
              <a:rPr lang="ru-RU" sz="1750" dirty="0" smtClean="0"/>
              <a:t>•</a:t>
            </a:r>
            <a:r>
              <a:rPr lang="de-DE" sz="1750" dirty="0" smtClean="0"/>
              <a:t> </a:t>
            </a:r>
            <a:r>
              <a:rPr lang="ru-RU" sz="1750" dirty="0" smtClean="0"/>
              <a:t>об </a:t>
            </a:r>
            <a:r>
              <a:rPr lang="ru-RU" sz="1750" dirty="0"/>
              <a:t>открытых глазах, способных видеть свое реальное </a:t>
            </a:r>
            <a:r>
              <a:rPr lang="ru-RU" sz="1750" dirty="0" smtClean="0"/>
              <a:t>духовное </a:t>
            </a:r>
            <a:r>
              <a:rPr lang="ru-RU" sz="1750" dirty="0"/>
              <a:t>состояние (Пс. 138,23–24);</a:t>
            </a:r>
          </a:p>
          <a:p>
            <a:r>
              <a:rPr lang="ru-RU" sz="1750" dirty="0" smtClean="0"/>
              <a:t>•</a:t>
            </a:r>
            <a:r>
              <a:rPr lang="de-DE" sz="1750" dirty="0" smtClean="0"/>
              <a:t> </a:t>
            </a:r>
            <a:r>
              <a:rPr lang="ru-RU" sz="1750" dirty="0" smtClean="0"/>
              <a:t>о </a:t>
            </a:r>
            <a:r>
              <a:rPr lang="ru-RU" sz="1750" dirty="0"/>
              <a:t>Его милости к нашим ближним, которые еще не </a:t>
            </a:r>
            <a:r>
              <a:rPr lang="ru-RU" sz="1750" dirty="0" smtClean="0"/>
              <a:t>готовы </a:t>
            </a:r>
            <a:r>
              <a:rPr lang="ru-RU" sz="1750" dirty="0"/>
              <a:t>к встрече с Ним (Лк. 17,34–36);</a:t>
            </a:r>
          </a:p>
          <a:p>
            <a:r>
              <a:rPr lang="ru-RU" sz="1750" dirty="0" smtClean="0"/>
              <a:t>•</a:t>
            </a:r>
            <a:r>
              <a:rPr lang="de-DE" sz="1750" dirty="0" smtClean="0"/>
              <a:t> </a:t>
            </a:r>
            <a:r>
              <a:rPr lang="ru-RU" sz="1750" dirty="0" smtClean="0"/>
              <a:t>о </a:t>
            </a:r>
            <a:r>
              <a:rPr lang="ru-RU" sz="1750" dirty="0"/>
              <a:t>целеустремленной жизни в постоянном освящении </a:t>
            </a:r>
            <a:r>
              <a:rPr lang="ru-RU" sz="1750" dirty="0" smtClean="0"/>
              <a:t>и </a:t>
            </a:r>
            <a:r>
              <a:rPr lang="ru-RU" sz="1750" dirty="0"/>
              <a:t>посвящении </a:t>
            </a:r>
            <a:endParaRPr lang="de-DE" sz="1750" dirty="0" smtClean="0"/>
          </a:p>
          <a:p>
            <a:r>
              <a:rPr lang="de-DE" sz="1750" dirty="0"/>
              <a:t> </a:t>
            </a:r>
            <a:r>
              <a:rPr lang="de-DE" sz="1750" dirty="0" smtClean="0"/>
              <a:t>  </a:t>
            </a:r>
            <a:r>
              <a:rPr lang="ru-RU" sz="1750" dirty="0" smtClean="0"/>
              <a:t>(</a:t>
            </a:r>
            <a:r>
              <a:rPr lang="ru-RU" sz="1750" dirty="0"/>
              <a:t>Мф. 25,6–7; 1 Петр. 1,13–15; 2 Петр. 3,11–14; </a:t>
            </a:r>
            <a:r>
              <a:rPr lang="ru-RU" sz="1750" dirty="0" smtClean="0"/>
              <a:t>Фил</a:t>
            </a:r>
            <a:r>
              <a:rPr lang="ru-RU" sz="1750" dirty="0"/>
              <a:t>. 3,8–14; Евр. 12,14); </a:t>
            </a:r>
          </a:p>
          <a:p>
            <a:r>
              <a:rPr lang="ru-RU" sz="1750" dirty="0" smtClean="0"/>
              <a:t>•</a:t>
            </a:r>
            <a:r>
              <a:rPr lang="de-DE" sz="1750" dirty="0" smtClean="0"/>
              <a:t> </a:t>
            </a:r>
            <a:r>
              <a:rPr lang="ru-RU" sz="1750" dirty="0" smtClean="0"/>
              <a:t>о </a:t>
            </a:r>
            <a:r>
              <a:rPr lang="ru-RU" sz="1750" dirty="0"/>
              <a:t>том, чтобы нам жить согласно нашему </a:t>
            </a:r>
            <a:r>
              <a:rPr lang="ru-RU" sz="1750" dirty="0" smtClean="0"/>
              <a:t>предназначению </a:t>
            </a:r>
            <a:r>
              <a:rPr lang="ru-RU" sz="1750" dirty="0"/>
              <a:t>и быть готовыми с радостью </a:t>
            </a:r>
            <a:r>
              <a:rPr lang="de-DE" sz="1750" dirty="0" smtClean="0"/>
              <a:t/>
            </a:r>
            <a:br>
              <a:rPr lang="de-DE" sz="1750" dirty="0" smtClean="0"/>
            </a:br>
            <a:r>
              <a:rPr lang="de-DE" sz="1750" dirty="0" smtClean="0"/>
              <a:t>   </a:t>
            </a:r>
            <a:r>
              <a:rPr lang="ru-RU" sz="1750" dirty="0" smtClean="0"/>
              <a:t>сказать</a:t>
            </a:r>
            <a:r>
              <a:rPr lang="ru-RU" sz="1750" dirty="0"/>
              <a:t>: «Ей, гряди, </a:t>
            </a:r>
            <a:r>
              <a:rPr lang="ru-RU" sz="1750" dirty="0" smtClean="0"/>
              <a:t>Господи </a:t>
            </a:r>
            <a:r>
              <a:rPr lang="ru-RU" sz="1750" dirty="0"/>
              <a:t>Иисусе!» (Откр. 22,20).</a:t>
            </a:r>
            <a:endParaRPr lang="de-DE" sz="1750" dirty="0"/>
          </a:p>
        </p:txBody>
      </p:sp>
    </p:spTree>
    <p:extLst>
      <p:ext uri="{BB962C8B-B14F-4D97-AF65-F5344CB8AC3E}">
        <p14:creationId xmlns:p14="http://schemas.microsoft.com/office/powerpoint/2010/main" val="282478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712</Words>
  <Application>Microsoft Office PowerPoint</Application>
  <PresentationFormat>Экран (4:3)</PresentationFormat>
  <Paragraphs>150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Gerd</dc:creator>
  <cp:lastModifiedBy>Baxter Alex</cp:lastModifiedBy>
  <cp:revision>22</cp:revision>
  <dcterms:created xsi:type="dcterms:W3CDTF">2015-10-27T07:58:35Z</dcterms:created>
  <dcterms:modified xsi:type="dcterms:W3CDTF">2015-12-24T08:33:16Z</dcterms:modified>
</cp:coreProperties>
</file>