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CE"/>
    <a:srgbClr val="923E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40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EF281-439A-41AB-9F1F-1224FCC3F6AE}" type="datetimeFigureOut">
              <a:rPr lang="de-DE" smtClean="0"/>
              <a:pPr/>
              <a:t>07.11.2014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7B1D-A438-43FA-9D89-380FA83DFA5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erd\Desktop\PPT\RU\Titel 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«Дорожите временем».</a:t>
            </a:r>
            <a:r>
              <a:rPr lang="de-DE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Еф. 5,16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91680" y="2411591"/>
            <a:ext cx="72728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ВРЕМЯ</a:t>
            </a:r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Это слово встречается в Библии более 700 раз.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Одна из целей нашей молитвенной недели состоит в том, чтобы, основываясь на соответствующих текстах Священного Писания,</a:t>
            </a:r>
            <a:r>
              <a:rPr lang="de-DE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научиться ценить время</a:t>
            </a:r>
            <a:r>
              <a:rPr lang="de-DE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драгоценный</a:t>
            </a:r>
            <a:endParaRPr lang="de-DE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Божий подарок.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Каждому из нас Бог отмерил конкретный отрезок времени.</a:t>
            </a:r>
          </a:p>
          <a:p>
            <a:r>
              <a:rPr lang="ru-RU" sz="1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То, чем мы наполняем наше время, будет иметь для нас судьбоносное значение.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Будем просить у Бога мудрости, чтобы так распределять время в предстоящем 2015 году, чтобы впоследствии услышать от Него: 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«Хорошо, добрый и верный раб! В малом ты был верен...»</a:t>
            </a:r>
          </a:p>
          <a:p>
            <a:r>
              <a:rPr lang="ru-RU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(Мф. 25,23).</a:t>
            </a:r>
            <a:endParaRPr lang="de-DE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rd\Desktop\PPT\DE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0" y="44624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молитв о преследуемых за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Иисуса Христа и всех страждущих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20688"/>
            <a:ext cx="651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«Помните узников, как бы и вы с ними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были в узах, и страждущих, как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сами находитесь в теле». Евр. 13,3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 предупредил об ожидающих нас трудностях и обещал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нам Свою помощь и силу в их преодолении (Мр. 13,13; Ин. 16,2–4;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Кор. 6,4–10);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 Сам прошел путем страданий (Ин. 15,20);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доброе свидетельство христианской веры в тех странах,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где христиане гонимы (Деян. 4,13);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многие утешения и обетования, которые содержатся в Слове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Божьем для страдающих за Христа (1 Петр. 1,6–7; 3,14; Рим. 8,18;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Кор. 4,17–18 и др.);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свободу вероисповедания, которая еще есть во многих странах.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71792" y="10527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5-й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rd\Desktop\PPT\DE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преследуемые христиане остались верными Богу и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могли любить своих гонителей (Деян. 7,59–60);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гонителях, чтобы Он пробудил их совесть и подарил покаяние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(Деян. 9,1–6);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наших друзьях, находящихся в крайней нужде в зонах бедствий,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войн, эпидемий, голода и т. п. (1 Ин. 3,16–18);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помог нам преодолеть равнодушие к судьбам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гонимых и страждущих христиан и зажег в нас желание оказывать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им практическую помощь (Фил. 1,14; Евр. 10,32–34);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личной готовности без сомнений и ропота переносить лишения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ради Христа (Лк. 9,23; 2 Тим. 2,3; 3,10–12; Откр. 6,9–11).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44624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молитв о преследуемых за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Иисуса Христа и всех страждущих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20688"/>
            <a:ext cx="651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«Помните узников, как бы и вы с ними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были в узах, и страждущих, как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сами находитесь в теле». Евр. 13,3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71792" y="10527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5-й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rd\Desktop\PPT\DE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755576" y="446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благодати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для спасения грешников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Иисус Христос сказал: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«…исполнилось время и приблизилось Царствие Божие: покайтесь и веруйте в Евангелие». Мр. 1,15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Его долготерпение к греховному миру и продолжающееся время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благодати (2 Петр. 3,9);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Слово Божье, которое издается на многих языках и каждому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человеку указывает путь к спасению (Деян. 17,30; Евр. 1,1–2; 4,7б);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миссионеров во всем мире, в том числе и за миссионеров нашей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церкви, и за открытые двери для Слова Божьего (1 Кор. 16,9).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6-й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rd\Desktop\PPT\DE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всех проповедующих Слово Божье в нашей церкви и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повсеместно, чтобы они несли людям здравое учение Иисуса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Христа  (1 Кор. 1,23; Кол. 4,3; 2 Тим. 4,2–5);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большей силе свидетельства миру каждого из нас и церкви в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целом (Деян. 4,32–33; 1 Петр. 3,15; Кол. 4,5–6);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защите от лжеучений и соблазнов последнего времени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 Ин. 2,18; Иуд. 3; 1 Тим. 4,1–2; 2 Тим. 3,1–5);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пробуждении в нашем городе и стране;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израильский народ узнал в Иисусе Христе своего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Мессию (Рим. 10,1; 11:25–27);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христианских миссиях и библейских учебных заведениях,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содействующих распространению Евангелия (2 Кор. 2,17).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446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благодати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для спасения грешников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62068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Иисус Христос сказал: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«…исполнилось время и приблизилось Царствие Божие: покайтесь и веруйте в Евангелие». Мр. 1,15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6-й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rd\Desktop\PPT\DE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95536" y="446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приготовления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себя к вечности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62068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Иисус Христос сказал: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«...бодрствуйте, молитесь, ибо не знаете,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наступит это время». Мр. 13,33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Его ясное обещание прийти и взять нас к Себе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(Ин. 14,2–3; 1 Фес. 4,16–18);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конкретные указания в Библии на необходимость бодрствовать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быть готовыми к Его пришествию (Мф. 24,3–14; 1 Фес. 5,23;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Откр. 1,3; 14,15; 22,10);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действующего в нас Святого Духа (Рим. 8,14–17);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новое небо и вечный город, который Он построил для Своих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детей (Откр. 21,1–4).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7-й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rd\Desktop\PPT\DE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об открытых глазах, способных видеть свое реальное духовное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состояние (Пс. 138,23–24);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понимании знамений времени (Лк. 21:8, 36; Еф. 5,15–16);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целеустремленной жизни в постоянном освящении и посвящении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 Петр. 1,13–20; 4:1–2, 17; 2 Петр. 3,11–14; 1 Ин. 2,15–17;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Рим. 13,11–14; Фил. 3,8–14; Евр. 12,14);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Его милости к нашим ближним, которые сегодня еще не готовы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 встрече с Ним (Лк. 17,34–36);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ниспослании нам необходимых сил в осуществлении нашего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предназначения, чтобы мы с радостью могли сказать: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«Ей, гряди, Господи Иисусе!» (Откр. 22,20).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536" y="446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приготовления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себя к вечности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62068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Иисус Христос сказал: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«...бодрствуйте, молитесь, ибо не знаете,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когда наступит это время». Мр. 13,33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7-й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Gerd\Desktop\PPT\D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971600" y="19038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подвести итоги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прошедшего  2014 года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71600" y="8367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«…До сего места помог нам Господь».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 Цар. 7,12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неисчислимые проявления Его милости к нам в истекшем году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(Пс. 33,2; 39,6; 88,2);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радости и за скорби, которые Он посылал нам в прошедшем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году (Пс. 76:3, 6, 12–15; Ис. 25,4а; 54,7–8);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добрые плоды в доверенном нам служении, которые мы с Его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помощью смогли получить в прошедшем году (Лк.19:16, 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 прощает нас и проявляет к нам Свое долготерпение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(Пс. 102,8–13);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Он, сказавший о Себе «Я есмь Сущий» (Исх. 3,14),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неизменен в Своей любви к нам (Ис. 54,10; Евр. 13,8; Откр. 1,8).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43800" y="10527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1-й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Gerd\Desktop\PPT\DE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простил нас за напрасно потерянное время;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простил нас за то, что мы не всегда узнавали и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понимали Его (Ин. 14,9а);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простил нас за недоверие Его обетованиям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(Пс. 144,15; Евр. 6,17–19);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помог нам делать правильные выводы из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совершенных в прошлом году ошибок и смиряться перед Ним,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тем чтобы Он вел нас к победам (Пс. 24,4–5; 1 Петр. 5:6, 10).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1600" y="19038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подвести итоги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прошедшего  2014 года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71600" y="8367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«…До сего места помог нам Господь». 1 Цар. 7,12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43800" y="105273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1-й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rd\Desktop\PPT\DE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683568" y="4636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в новом 2015 году –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это Божий подарок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мудрое устройство нашей планеты и всей Вселенной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(Быт. 1,31; Пс. 103,19–31);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Его всеведение и всемогущество (Ис. 46,10);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 открыл нам преимущество вечных ценностей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(Мф. 6,33; 2 Кор. 4,18);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у Него всегда есть время для нас (Иер. 33,3);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начавшийся год – год Его продолжающейся благодати,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долготерпения и любви к нам (Пл. Иер. 3,21–25);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данное нам право и способность радоваться во все времена,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независимо от условий и обстоятельств (Пс. 9,10–11; 61,9; Фил. 4,4).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415808" y="10527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2-й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63346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«А я на Тебя, Господи, уповаю;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я говорю: Ты – мой Бог. В Твоей руке дни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мои…»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Пс. 30,15–16а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Gerd\Desktop\PPT\DE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мудрости и осознании того, что наше земное бытие определяет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наше будущее в вечности (Пс. 38,5–6);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способности в новом году отдавать приоритет ежедневному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времени молитвенного общения с Ним (Лк. 6,12; Еф. 6,18);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уберёг нас от ослепления земными благами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(Втор. 8:11–14, 17–18);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том, чтобы Он сохранил в нас веру и тогда, когда обстоятельства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вокруг нас не будут нам приятны (Ис. 33,2);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нашей стране, о начальствующих и о правительстве, чтобы они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осознавали свою зависимость от Бога и принимали угодные Ему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решения (Иов. 12:10, 13; 1 Тим. 2,1–4).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3568" y="4636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в новом 2015 году –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это Божий подарок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3528" y="63346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«А я на Тебя, Господи, уповаю;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я говорю: Ты – мой Бог. В Твоей руке дни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мои…»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Пс. 30,15–16а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15808" y="105273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2-й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rd\Desktop\PPT\DE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27584" y="4636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семьи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и ближних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7584" y="63346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«…Я и дом мой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будем служить Господу».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И. Нав. 24,15б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то, что Он учредил семью, заложив в ней принципы взаимной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любви, заботы, подчинения, воспитания и преемственности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духовных ценностей (Пс. 43,2; 77: 3–4, 6–7);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благословения, которыми Он одаряет нас ради наших отцов,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сохранивших Ему верность (Исх. 34,6–7; Пс. 36,25–28);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жертвенную любовь и молитвы наших родителей;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наших детей и внуков – дар Божий (Пс. 126,3–5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семьи в нашей церкви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кров, пищу, одежду, здоровье, работу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(Быт. 32,10а; Втор. 8,10; 1 Тим. 6,6–8).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3-й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rd\Desktop\PPT\DE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должном чувстве ответственности и выполнении обязанностей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каждым членом семьи в соответствии с его местом и назначением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 семье (Втор. 11,18–21; Еф. 5:22, 25; 6:1, 4; 1 Тим. 5,8);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защите наших семей от греховного влияния мира (Ин. 17, 15);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об искренних, чистых и любвеобильных взаимоотношениях в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наших семьях (Кол. 3,12–14);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членах наших семей, которые еще не примирились с Господом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(Мф. 15,22);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престарелых, больных, одиноких, вдовах и сиротах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(Пс. 40,2; 70,9; Пр. 17,17).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7584" y="4636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семьи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и ближних</a:t>
            </a:r>
            <a:endParaRPr lang="de-DE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7584" y="63346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«…Я и дом мой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будем служить Господу».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И. Нав. 24,15б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3-й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rd\Desktop\PPT\DE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32048" y="446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церкви</a:t>
            </a:r>
            <a:r>
              <a:rPr lang="de-DE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Различные служения и проекты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поместной церкви в 2015 году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9087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«Делая добро, да не унываем, ибо в свое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Время пожнем, если не ослабеем». Гал. 6,9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91683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благодарим Господа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высокое призвание и назначение Церкви на земле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(Мф. 16,18; Ин. 17,14–18; 1 Петр. 2,9–10);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всех присоединившихся к Церкви через покаяние и крещение в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2014 году как в нашей церкви, так и во всем мире (Деян. 2,41–42);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Его духовные дары Церкви и доверенные ей различные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служения (Лк. 12,42–44; 19,12–13; 1 Кор. 12,4–6);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служителей, проповедников, хористов и всех тружеников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церкви;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христианскую молодежь и детей в церкви (Пс. 1,1–3; 118,9;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Ин. 2;13б,14б);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за старцев и стариц, чей духовный опыт и молитвы служат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благословению церкви.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55768" y="10527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4-й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rd\Desktop\PPT\DE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323528" y="1916832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DF5CE"/>
                </a:solidFill>
                <a:latin typeface="Arial" pitchFamily="34" charset="0"/>
                <a:cs typeface="Arial" pitchFamily="34" charset="0"/>
              </a:rPr>
              <a:t>мы молимся Господу</a:t>
            </a:r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endParaRPr lang="de-DE" sz="2000" b="1" dirty="0" smtClean="0">
              <a:solidFill>
                <a:srgbClr val="FDF5C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единстве и мире в церкви (Ин. 17,21; Рим. 14,19; 1 Кор. 14,33);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ниспослании нам искренней христианской любви, способной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носить слабых и увещать заблуждающихся (Лк. 13,8–9; Гал. 6,2;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 Фес. 5,14);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духовной ревности к служению в церкви (Агг. 1,2–7;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Мр. 10,28–30);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всех видах служения и о тружениках в церкви (1 Фес. 5,12–13;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Тим. 3,17);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христианской молодежи и о детских группах в церкви;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о благословении и осуществлении планов, которые Господь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наметил для нашей церкви в наступившем 2015 году </a:t>
            </a:r>
          </a:p>
          <a:p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(Пс. 89,17; Еккл. 11,1).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2048" y="446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Время для церкви</a:t>
            </a:r>
            <a:r>
              <a:rPr lang="de-DE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Различные служения и проекты </a:t>
            </a:r>
          </a:p>
          <a:p>
            <a:pPr algn="ctr"/>
            <a:r>
              <a:rPr lang="ru-RU" b="1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поместной церкви в 2015 году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0" y="9087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«Делая добро, да не унываем, ибо в свое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Время пожнем, если не ослабеем». Гал. 6,9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55768" y="10527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3E3E"/>
                </a:solidFill>
                <a:latin typeface="Arial" pitchFamily="34" charset="0"/>
                <a:cs typeface="Arial" pitchFamily="34" charset="0"/>
              </a:rPr>
              <a:t>4-й день</a:t>
            </a:r>
            <a:endParaRPr lang="de-DE" sz="2800" dirty="0" smtClean="0">
              <a:solidFill>
                <a:srgbClr val="923E3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1255</Words>
  <Application>Microsoft Office PowerPoint</Application>
  <PresentationFormat>Bildschirmpräsentation (4:3)</PresentationFormat>
  <Paragraphs>229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Gerd</dc:creator>
  <cp:lastModifiedBy>Gerd</cp:lastModifiedBy>
  <cp:revision>11</cp:revision>
  <dcterms:created xsi:type="dcterms:W3CDTF">2014-11-05T08:15:46Z</dcterms:created>
  <dcterms:modified xsi:type="dcterms:W3CDTF">2014-11-07T11:07:02Z</dcterms:modified>
</cp:coreProperties>
</file>